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3" r:id="rId7"/>
    <p:sldId id="262" r:id="rId8"/>
    <p:sldId id="265" r:id="rId9"/>
    <p:sldId id="259" r:id="rId10"/>
    <p:sldId id="264" r:id="rId11"/>
    <p:sldId id="266" r:id="rId12"/>
    <p:sldId id="267" r:id="rId13"/>
    <p:sldId id="268" r:id="rId14"/>
    <p:sldId id="272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xmlns="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95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91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2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2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59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8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01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52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47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35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7C69-7F99-4709-B3F8-29A77C1547E8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523A-9827-43CD-AE73-1CEB739DB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5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bulbaser2123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766" y="1711234"/>
            <a:ext cx="5026140" cy="504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4824" y="365760"/>
            <a:ext cx="53818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4543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932" y="0"/>
            <a:ext cx="8477794" cy="5822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63931" y="6035040"/>
            <a:ext cx="849085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অকথ্য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নিষ্পেষণ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922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-26128"/>
            <a:ext cx="10659291" cy="7017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দাঙ্গাকেই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9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15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738" y="39189"/>
            <a:ext cx="9092177" cy="5799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63039" y="5852158"/>
            <a:ext cx="9196252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৩৬০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মূর্তির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2033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1240979"/>
            <a:ext cx="11090365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প্রাক-মুসলিম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ব্রাহ্মণ,ক্ষত্রিয়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বৈশ্য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শূদ্র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ক্ষত্রিয়দের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প্রতাপ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ব্রাহ্মণগণ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ধর্ম-কর্ম,আচার-অনুষ্ঠানে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ক্ষত্রিয়গণ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যুদ্ধ-বিগ্রহ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বৈশ্যগণ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শুদ্রগণ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কুঠারাঘাত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994" y="169817"/>
            <a:ext cx="7236822" cy="9494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354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3" y="822960"/>
            <a:ext cx="96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549" y="966643"/>
            <a:ext cx="8707504" cy="5355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আশানুরূপ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আমন্ত্রণে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সংহতির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কুঠারাঘাত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864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602" y="4501"/>
            <a:ext cx="7879975" cy="4944015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174812" y="900953"/>
            <a:ext cx="3751729" cy="322729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12" y="5042647"/>
            <a:ext cx="1199476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576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4562" y="822957"/>
            <a:ext cx="8112034" cy="5368835"/>
            <a:chOff x="2352471" y="718767"/>
            <a:chExt cx="5849847" cy="5316274"/>
          </a:xfrm>
        </p:grpSpPr>
        <p:sp>
          <p:nvSpPr>
            <p:cNvPr id="3" name="Trapezoid 2"/>
            <p:cNvSpPr/>
            <p:nvPr/>
          </p:nvSpPr>
          <p:spPr>
            <a:xfrm>
              <a:off x="2352471" y="718767"/>
              <a:ext cx="5849847" cy="1700128"/>
            </a:xfrm>
            <a:prstGeom prst="trapezoi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741815" y="3513909"/>
              <a:ext cx="1149534" cy="225334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9712" y="2413249"/>
              <a:ext cx="5434757" cy="36217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ঘরে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নিরাপদে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থাকুন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4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6345" y="3200400"/>
              <a:ext cx="783771" cy="128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282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elightful-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309" y="143947"/>
            <a:ext cx="6487886" cy="48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4309" y="5009862"/>
            <a:ext cx="6505303" cy="477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তাজা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গাদাঁ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681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6" y="134087"/>
            <a:ext cx="9033592" cy="617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64478" y="147533"/>
            <a:ext cx="2916852" cy="6186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91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817" y="966651"/>
            <a:ext cx="7450183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মো: আবুল বাসার  </a:t>
            </a:r>
          </a:p>
          <a:p>
            <a:pPr algn="ctr"/>
            <a:r>
              <a:rPr lang="bn-BD" sz="4800" b="1" dirty="0" smtClean="0"/>
              <a:t> সহকারী শিক্ষক (আইসিটি)</a:t>
            </a:r>
          </a:p>
          <a:p>
            <a:pPr algn="ctr"/>
            <a:r>
              <a:rPr lang="bn-BD" sz="4800" b="1" dirty="0" smtClean="0"/>
              <a:t>বামণগাও আশ্রাফিয়া বালিকা দাখিল মাদরাসা, শ্রীপুর, গাজীপুর </a:t>
            </a:r>
            <a:r>
              <a:rPr lang="bn-BD" sz="4800" dirty="0" smtClean="0"/>
              <a:t>।</a:t>
            </a:r>
          </a:p>
          <a:p>
            <a:pPr algn="ctr"/>
            <a:r>
              <a:rPr lang="en-US" sz="4800" dirty="0" smtClean="0">
                <a:hlinkClick r:id="rId3"/>
              </a:rPr>
              <a:t>abulbaser2123@gmail.com</a:t>
            </a:r>
            <a:r>
              <a:rPr lang="en-US" sz="4800" dirty="0" smtClean="0"/>
              <a:t> </a:t>
            </a:r>
          </a:p>
        </p:txBody>
      </p:sp>
      <p:pic>
        <p:nvPicPr>
          <p:cNvPr id="4" name="Picture 3" descr="117326302_2619082435020969_856935435991808922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70" y="914399"/>
            <a:ext cx="4123659" cy="4558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142" y="0"/>
            <a:ext cx="6413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9593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431073"/>
            <a:ext cx="9418320" cy="590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এবং দশম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5823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805" y="94935"/>
            <a:ext cx="8234074" cy="571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24743" y="6008913"/>
            <a:ext cx="8268788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বিদেশীদের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পৈশাচিক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741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324" y="13063"/>
            <a:ext cx="7464657" cy="5603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1324" y="5656213"/>
            <a:ext cx="7464657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অস্রে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আক্রমণকারীদের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বাচার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অস্র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69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205" y="129080"/>
            <a:ext cx="7467624" cy="561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6813" y="5721531"/>
            <a:ext cx="748501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100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18010" y="26122"/>
            <a:ext cx="11369040" cy="6858000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আগমণ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777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195940"/>
            <a:ext cx="10750732" cy="6494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আগমনের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প্রাক্কালে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5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923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2|15.8|16.2|5.5|12.5|4.9|10.2|26.2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310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AAAA</cp:lastModifiedBy>
  <cp:revision>84</cp:revision>
  <dcterms:created xsi:type="dcterms:W3CDTF">2020-08-17T10:19:41Z</dcterms:created>
  <dcterms:modified xsi:type="dcterms:W3CDTF">2020-10-16T19:09:29Z</dcterms:modified>
</cp:coreProperties>
</file>