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8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abulbaser2123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3985" y="1463038"/>
            <a:ext cx="4838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31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76400" y="2077522"/>
            <a:ext cx="53499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ln w="762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7620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52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124200"/>
            <a:ext cx="8839200" cy="33855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খন্দকের যুদ্ধের ঘটনা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627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খিস্টাব্দে ৩১ মার্চ মোতাবেক ৫ম হিজরিতে আবু সুফিয়ান এর নেতৃত্বে কুরাইশ,ইহুদি ও বেদুইনদের একটি সম্মিলিত বাহিনী ১০০০০ হাজার সৈন্যসহ মদিনার দিকে অগ্রসর হয়।মহানবি (সঃ) ৩০০০ হাজার সৈন্য সংগ্রহ করে এই সম্মিলিত বাহিনীকে প্রতিরোধ করার উপায়ের লক্ষ্যে পরামর্শ সভা আহবান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_2020-07-29-09-43-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4230831" cy="253365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Picture 4" descr="Screenshot_2020-07-29-09-17-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28600"/>
            <a:ext cx="4239846" cy="25146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0-07-29-09-54-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"/>
            <a:ext cx="5486400" cy="310381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3581400"/>
            <a:ext cx="91440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সভায় পারস্যবাসি হযরত সালমান ফারসি (রাঃ)এর পরামর্শে শহরের চতুর্দিকে অরক্ষিত স্থানে পরিখা খনন করা হয়।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পরিখা বা খন্দক হতেই এ যুদ্ধের নামকরণ হয়-খন্দকের যুদ্ধ।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কুরআনে এটা আহযাবের যুদ্ধ নামে অভিহিত।ইংরেজি ভাষায় এ যুদ্ধকে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Battle of the confederates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 সম্মিলিত শক্তিসমূহের যুদ্ধ বলা হয়।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7-29-09-52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4343400" cy="2667000"/>
          </a:xfrm>
          <a:prstGeom prst="rect">
            <a:avLst/>
          </a:prstGeom>
        </p:spPr>
      </p:pic>
      <p:pic>
        <p:nvPicPr>
          <p:cNvPr id="3" name="Picture 2" descr="Screenshot_2020-07-29-09-56-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"/>
            <a:ext cx="4495800" cy="26104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ound Diagonal Corner Rectangle 3"/>
          <p:cNvSpPr/>
          <p:nvPr/>
        </p:nvSpPr>
        <p:spPr>
          <a:xfrm>
            <a:off x="0" y="304800"/>
            <a:ext cx="4267200" cy="609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খন্দকের যুদ্ধের ফলাফল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8000"/>
            <a:ext cx="8763000" cy="3600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যুদ্ধে মুসলমানদের অভিনব কৌশল দেখে বিধর্মী কুরাইশরা বিস্মিত হল।আপ্রাণ চেষ্টা করেও তারা মদিনায় প্রবেশ করতে সমর্থ হল না।তিন সপ্তাহের অধিকাল মদিনা অবরোধ করে অবশেষে ফিরে যায়,ফলে বেদুইন,কুরাইশ ও ইহুদিদের দ্বারা গঠিত ত্রি- শক্তির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ঐক্যের অভাবে,প্রাকৃতিক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বিপর্যয়,ও রাসুল (সঃ) এর রণকৌশলের কাছে শত্রু বাহিনী পরাজয় বরণ করে হিম্মত হারিয়ে ফিরে যায়,এবং মুসলমানদের শৃংখলা ও বিশ্বাসের বিজয়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76200" y="2286000"/>
            <a:ext cx="19050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458200" cy="6370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১।কোন যুদ্ধকে আহযাবের যুদ্ধ বলা হয়?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(ক) বদর (খ) উহুদ (গ) খন্দক (ঘ)তাবুক।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২।(ক)খন্দকের যুদ্ধে মুসলমানদের সৈন্য সংখ্যা কত ছিল?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(ক) ৩০০০ (খ) ১০০০ (গ) ১০০০০ (ঘ) ৩১৩ জন।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কোন সাহাবির পরামর্শে খন্দক খনন করা হয়?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(ক)হযরত আবু বকর (রা) (খ) হযরত ওমর (রা) (গ) হযরত আলী (রা) (ঘ) হযরত সালমান ফারসি (রা) এর।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৪।খন্দকের যুদ্ধ কত খিস্টাব্দে সংঘটিত হয়?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(ক)৬২৩ (খ)৬২৪ (গ) ৬২৭ (ঘ)৬২৮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 মিলিয়ে নাও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2470" y="2482947"/>
            <a:ext cx="1543929" cy="457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00200" y="4114800"/>
            <a:ext cx="5105400" cy="457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67000" y="5181600"/>
            <a:ext cx="1371600" cy="457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43201" y="1371600"/>
            <a:ext cx="1447800" cy="457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42" y="216131"/>
            <a:ext cx="8828117" cy="221599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88" y="2720394"/>
            <a:ext cx="8905008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খন্দকের যুদ্ধে মুসলমানদের </a:t>
            </a:r>
          </a:p>
          <a:p>
            <a:pPr marL="857250" indent="-857250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 মূল কারণ বর্ণনা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2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52560" cy="685799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</a:p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52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685800" y="0"/>
            <a:ext cx="9893391" cy="6858000"/>
            <a:chOff x="-685800" y="0"/>
            <a:chExt cx="9893391" cy="6858000"/>
          </a:xfrm>
        </p:grpSpPr>
        <p:sp>
          <p:nvSpPr>
            <p:cNvPr id="3" name="Rectangle 2"/>
            <p:cNvSpPr/>
            <p:nvPr/>
          </p:nvSpPr>
          <p:spPr>
            <a:xfrm>
              <a:off x="4953000" y="2"/>
              <a:ext cx="4254591" cy="6857998"/>
            </a:xfrm>
            <a:prstGeom prst="rect">
              <a:avLst/>
            </a:prstGeom>
            <a:gradFill>
              <a:gsLst>
                <a:gs pos="50000">
                  <a:srgbClr val="C8D7D7"/>
                </a:gs>
                <a:gs pos="33744">
                  <a:srgbClr val="DDDDBF"/>
                </a:gs>
                <a:gs pos="0">
                  <a:schemeClr val="accent4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2"/>
                </a:gs>
              </a:gsLst>
              <a:lin ang="5400000" scaled="1"/>
            </a:gra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 </a:t>
              </a:r>
              <a:r>
                <a:rPr lang="bn-IN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</a:p>
            <a:p>
              <a:pPr algn="ctr"/>
              <a:r>
                <a:rPr lang="bn-IN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</a:p>
            <a:p>
              <a:pPr algn="ctr"/>
              <a:r>
                <a:rPr lang="bn-IN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দ্বিতীয়</a:t>
              </a:r>
            </a:p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bn-IN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 পরিচ্ছেদ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685800" y="0"/>
              <a:ext cx="5105400" cy="6857999"/>
            </a:xfrm>
            <a:prstGeom prst="rect">
              <a:avLst/>
            </a:prstGeom>
            <a:gradFill>
              <a:gsLst>
                <a:gs pos="54999">
                  <a:srgbClr val="C8D7D7"/>
                </a:gs>
                <a:gs pos="33744">
                  <a:srgbClr val="DDDDBF"/>
                </a:gs>
                <a:gs pos="0">
                  <a:schemeClr val="accent4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2"/>
                </a:gs>
              </a:gsLst>
              <a:lin ang="5400000" scaled="1"/>
            </a:gradFill>
            <a:ln w="762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</a:p>
            <a:p>
              <a:endParaRPr lang="bn-IN" sz="8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2400" b="1" dirty="0" smtClean="0"/>
                <a:t>মো</a:t>
              </a:r>
              <a:r>
                <a:rPr lang="bn-BD" sz="2400" b="1" dirty="0" smtClean="0"/>
                <a:t>: আবুল </a:t>
              </a:r>
              <a:r>
                <a:rPr lang="bn-BD" sz="2400" b="1" dirty="0" smtClean="0"/>
                <a:t>বাসার</a:t>
              </a:r>
            </a:p>
            <a:p>
              <a:r>
                <a:rPr lang="bn-BD" sz="2400" b="1" dirty="0" smtClean="0"/>
                <a:t>    সহকারী </a:t>
              </a:r>
              <a:r>
                <a:rPr lang="bn-BD" sz="2400" b="1" dirty="0" smtClean="0"/>
                <a:t>শিক্ষক (</a:t>
              </a:r>
              <a:r>
                <a:rPr lang="bn-BD" sz="2400" b="1" dirty="0" smtClean="0"/>
                <a:t>আইসিটি)</a:t>
              </a:r>
            </a:p>
            <a:p>
              <a:r>
                <a:rPr lang="bn-BD" sz="2400" b="1" dirty="0" smtClean="0"/>
                <a:t>   বামণগাও </a:t>
              </a:r>
              <a:r>
                <a:rPr lang="bn-BD" sz="2400" b="1" dirty="0" smtClean="0"/>
                <a:t>আশ্রাফিয়া বালিকা </a:t>
              </a:r>
              <a:r>
                <a:rPr lang="bn-BD" sz="2400" b="1" dirty="0" smtClean="0"/>
                <a:t>             দাখিল </a:t>
              </a:r>
              <a:r>
                <a:rPr lang="bn-BD" sz="2400" b="1" dirty="0" smtClean="0"/>
                <a:t>মাদরাসা, </a:t>
              </a:r>
              <a:endParaRPr lang="bn-BD" sz="2400" b="1" dirty="0" smtClean="0"/>
            </a:p>
            <a:p>
              <a:r>
                <a:rPr lang="bn-BD" sz="2400" b="1" dirty="0" smtClean="0"/>
                <a:t>শ্রীপুর</a:t>
              </a:r>
              <a:r>
                <a:rPr lang="bn-BD" sz="2400" b="1" dirty="0" smtClean="0"/>
                <a:t>, গাজীপুর </a:t>
              </a:r>
              <a:r>
                <a:rPr lang="bn-BD" sz="2400" dirty="0" smtClean="0"/>
                <a:t>।</a:t>
              </a:r>
            </a:p>
            <a:p>
              <a:pPr algn="ctr"/>
              <a:r>
                <a:rPr lang="en-US" sz="2400" dirty="0" smtClean="0">
                  <a:hlinkClick r:id="rId2"/>
                </a:rPr>
                <a:t>abulbaser2123@gmail.com</a:t>
              </a:r>
              <a:r>
                <a:rPr lang="en-US" sz="2400" dirty="0" smtClean="0"/>
                <a:t> </a:t>
              </a:r>
            </a:p>
            <a:p>
              <a:endPara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924488" y="2571084"/>
            <a:ext cx="5465330" cy="788673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038" y="238295"/>
            <a:ext cx="1596793" cy="2853375"/>
          </a:xfrm>
          <a:prstGeom prst="rect">
            <a:avLst/>
          </a:prstGeom>
        </p:spPr>
      </p:pic>
      <p:pic>
        <p:nvPicPr>
          <p:cNvPr id="10" name="Picture 9" descr="117326302_2619082435020969_8569354359918089220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914400"/>
            <a:ext cx="2427983" cy="20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2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62400"/>
            <a:ext cx="91440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20-07-29-09-59-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0" y="152400"/>
            <a:ext cx="3962400" cy="31242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Picture 6" descr="Screenshot_2020-07-29-10-06-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47918"/>
            <a:ext cx="4724400" cy="305248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334000"/>
            <a:ext cx="86106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খন্দকের যুদ্ধ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shot_2020-07-29-09-17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7315200" cy="35814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049953"/>
            <a:ext cx="9144000" cy="4893647"/>
            <a:chOff x="0" y="914400"/>
            <a:chExt cx="9144000" cy="4893647"/>
          </a:xfrm>
        </p:grpSpPr>
        <p:sp>
          <p:nvSpPr>
            <p:cNvPr id="2" name="TextBox 1"/>
            <p:cNvSpPr txBox="1"/>
            <p:nvPr/>
          </p:nvSpPr>
          <p:spPr>
            <a:xfrm>
              <a:off x="0" y="914400"/>
              <a:ext cx="9144000" cy="48936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</a:p>
            <a:p>
              <a:pPr algn="ctr"/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১।খন্দকের যুদ্ধ কী তা বলতে পারবে। </a:t>
              </a:r>
            </a:p>
            <a:p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২।খন্দকের যুদ্ধের কারণ ব্যাখ্যা করতে পারবে।</a:t>
              </a:r>
            </a:p>
            <a:p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৩।খন্দকের যুদ্ধের ঘটনা বিশ্লেষন করতে পারবে।</a:t>
              </a:r>
            </a:p>
            <a:p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৪।খন্দকের যুদ্ধের ফলাফল বর্ণনা করতে পারবে।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1905000"/>
              <a:ext cx="716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এ পাঠ শেষে শিক্ষার্থীরা--------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564791"/>
            <a:ext cx="8915400" cy="3293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খন্দক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খন্দক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অর্থ-পরিখা।মদিনার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মদিকাকে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হয়,ইসলামের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খন্দ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20-07-29-12-03-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8355"/>
            <a:ext cx="6705600" cy="312064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খন্দকের যুদ্ধের কারণ 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410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কুরাইশদের আশঙ্খা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_2020-07-29-09-37-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4114800" cy="230914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7" name="Picture 6" descr="Screenshot_2020-07-22-23-55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4234236" cy="22860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495800"/>
            <a:ext cx="78486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বেদুইনদের শত্রুতা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44500"/>
            <a:ext cx="4114800" cy="31369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Picture 5" descr="download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414020"/>
            <a:ext cx="4419600" cy="316737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648200"/>
            <a:ext cx="7924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ইহুদিদের উসকানী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_2020-07-29-09-36-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2259"/>
            <a:ext cx="7543800" cy="426340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439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AAAA</cp:lastModifiedBy>
  <cp:revision>53</cp:revision>
  <dcterms:created xsi:type="dcterms:W3CDTF">2006-08-16T00:00:00Z</dcterms:created>
  <dcterms:modified xsi:type="dcterms:W3CDTF">2020-10-16T19:23:19Z</dcterms:modified>
</cp:coreProperties>
</file>