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3" r:id="rId3"/>
    <p:sldId id="261" r:id="rId4"/>
    <p:sldId id="264" r:id="rId5"/>
    <p:sldId id="267" r:id="rId6"/>
    <p:sldId id="273" r:id="rId7"/>
    <p:sldId id="268" r:id="rId8"/>
    <p:sldId id="277" r:id="rId9"/>
    <p:sldId id="284" r:id="rId10"/>
    <p:sldId id="278" r:id="rId11"/>
    <p:sldId id="271" r:id="rId12"/>
    <p:sldId id="270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image" Target="../media/image16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D03D0-7501-46CE-80A0-AA3EED94D39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09ADE9-AE35-4078-AB25-739BDE14FC8F}" type="pres">
      <dgm:prSet presAssocID="{A44D03D0-7501-46CE-80A0-AA3EED94D3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3E66C84-48B3-41DD-9778-869244C975CF}" type="presOf" srcId="{A44D03D0-7501-46CE-80A0-AA3EED94D392}" destId="{4309ADE9-AE35-4078-AB25-739BDE14FC8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40BC4-EDB3-4173-A8E7-7F0C95673CEF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7F5474-B745-4325-94A1-E38FB6492FE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029E8892-2456-4909-AA2A-1714FED40AA9}" type="parTrans" cxnId="{7A193C07-3869-4750-8013-DEFD8064A65C}">
      <dgm:prSet/>
      <dgm:spPr/>
      <dgm:t>
        <a:bodyPr/>
        <a:lstStyle/>
        <a:p>
          <a:endParaRPr lang="en-US"/>
        </a:p>
      </dgm:t>
    </dgm:pt>
    <dgm:pt modelId="{E1B0673B-BD45-4F18-84E5-54088CFAB545}" type="sibTrans" cxnId="{7A193C07-3869-4750-8013-DEFD8064A65C}">
      <dgm:prSet/>
      <dgm:spPr/>
      <dgm:t>
        <a:bodyPr/>
        <a:lstStyle/>
        <a:p>
          <a:endParaRPr lang="en-US"/>
        </a:p>
      </dgm:t>
    </dgm:pt>
    <dgm:pt modelId="{A4505A01-44D7-4487-BFF9-5B5CADD1C5DD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03242A7-9A6B-473E-B679-0316D13ADEA3}" type="parTrans" cxnId="{B3BC3D30-19FE-41BB-9282-C0D44619D38E}">
      <dgm:prSet/>
      <dgm:spPr/>
      <dgm:t>
        <a:bodyPr/>
        <a:lstStyle/>
        <a:p>
          <a:endParaRPr lang="en-US"/>
        </a:p>
      </dgm:t>
    </dgm:pt>
    <dgm:pt modelId="{8984B409-C703-4FBC-BB87-737463108A8F}" type="sibTrans" cxnId="{B3BC3D30-19FE-41BB-9282-C0D44619D38E}">
      <dgm:prSet/>
      <dgm:spPr/>
      <dgm:t>
        <a:bodyPr/>
        <a:lstStyle/>
        <a:p>
          <a:endParaRPr lang="en-US"/>
        </a:p>
      </dgm:t>
    </dgm:pt>
    <dgm:pt modelId="{D6936BC0-AAEF-4528-80B8-91F5DF4D90E7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AC0C5DD-2344-4DA3-8BB4-5632B838CBA5}" type="parTrans" cxnId="{5FF5F5ED-612F-452E-831F-DF1E4DD23B0C}">
      <dgm:prSet/>
      <dgm:spPr/>
      <dgm:t>
        <a:bodyPr/>
        <a:lstStyle/>
        <a:p>
          <a:endParaRPr lang="en-US"/>
        </a:p>
      </dgm:t>
    </dgm:pt>
    <dgm:pt modelId="{6EBB7425-F3ED-4D26-A1BC-929894CDF0C6}" type="sibTrans" cxnId="{5FF5F5ED-612F-452E-831F-DF1E4DD23B0C}">
      <dgm:prSet/>
      <dgm:spPr/>
      <dgm:t>
        <a:bodyPr/>
        <a:lstStyle/>
        <a:p>
          <a:endParaRPr lang="en-US"/>
        </a:p>
      </dgm:t>
    </dgm:pt>
    <dgm:pt modelId="{02D68605-962A-4F3C-B824-C38E707295C7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D65890A-D3A6-46F0-B888-14521F5E37F6}" type="parTrans" cxnId="{231F374B-F747-42DB-981E-C43E8E7D0FA9}">
      <dgm:prSet/>
      <dgm:spPr/>
      <dgm:t>
        <a:bodyPr/>
        <a:lstStyle/>
        <a:p>
          <a:endParaRPr lang="en-US"/>
        </a:p>
      </dgm:t>
    </dgm:pt>
    <dgm:pt modelId="{C4F1ADAF-375F-43C0-B912-F963CECDDE98}" type="sibTrans" cxnId="{231F374B-F747-42DB-981E-C43E8E7D0FA9}">
      <dgm:prSet/>
      <dgm:spPr/>
      <dgm:t>
        <a:bodyPr/>
        <a:lstStyle/>
        <a:p>
          <a:endParaRPr lang="en-US"/>
        </a:p>
      </dgm:t>
    </dgm:pt>
    <dgm:pt modelId="{2B091C73-1C72-4238-A50A-1FF5EFBF79F1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71EC68-5CF5-4CAA-B746-D583FD5C2EBB}" type="parTrans" cxnId="{22607B27-E608-44C9-A782-3A9EC711B15F}">
      <dgm:prSet/>
      <dgm:spPr/>
      <dgm:t>
        <a:bodyPr/>
        <a:lstStyle/>
        <a:p>
          <a:endParaRPr lang="en-US"/>
        </a:p>
      </dgm:t>
    </dgm:pt>
    <dgm:pt modelId="{336501F4-C85F-43B1-AD62-810C44A03E69}" type="sibTrans" cxnId="{22607B27-E608-44C9-A782-3A9EC711B15F}">
      <dgm:prSet/>
      <dgm:spPr/>
      <dgm:t>
        <a:bodyPr/>
        <a:lstStyle/>
        <a:p>
          <a:endParaRPr lang="en-US"/>
        </a:p>
      </dgm:t>
    </dgm:pt>
    <dgm:pt modelId="{76C4B3AA-2F5D-43D0-8AEF-49CB864BB6D3}" type="pres">
      <dgm:prSet presAssocID="{C2F40BC4-EDB3-4173-A8E7-7F0C95673CE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A1B0A-F746-49D5-B5D5-8B3B47D3C93D}" type="pres">
      <dgm:prSet presAssocID="{F77F5474-B745-4325-94A1-E38FB6492FE7}" presName="node" presStyleLbl="node1" presStyleIdx="0" presStyleCnt="5" custScaleX="88129" custScaleY="135766" custLinFactNeighborX="-45917" custLinFactNeighborY="11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492BF-69A0-4A22-8A99-8247C6DA952C}" type="pres">
      <dgm:prSet presAssocID="{E1B0673B-BD45-4F18-84E5-54088CFAB545}" presName="sibTrans" presStyleCnt="0"/>
      <dgm:spPr/>
    </dgm:pt>
    <dgm:pt modelId="{60BBBE63-D27A-4A6D-9CCF-A4885A219441}" type="pres">
      <dgm:prSet presAssocID="{A4505A01-44D7-4487-BFF9-5B5CADD1C5DD}" presName="node" presStyleLbl="node1" presStyleIdx="1" presStyleCnt="5" custScaleX="100264" custScaleY="131549" custLinFactNeighborX="0" custLinFactNeighborY="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E5F99-8872-46AB-B5AB-3549888FE9F4}" type="pres">
      <dgm:prSet presAssocID="{8984B409-C703-4FBC-BB87-737463108A8F}" presName="sibTrans" presStyleCnt="0"/>
      <dgm:spPr/>
    </dgm:pt>
    <dgm:pt modelId="{D992727E-6AA5-4A13-B033-86D44BFF81E1}" type="pres">
      <dgm:prSet presAssocID="{D6936BC0-AAEF-4528-80B8-91F5DF4D90E7}" presName="node" presStyleLbl="node1" presStyleIdx="2" presStyleCnt="5" custScaleY="130957" custLinFactNeighborX="6218" custLinFactNeighborY="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C534E-A28C-4F3F-94D9-F88FD30ADF1D}" type="pres">
      <dgm:prSet presAssocID="{6EBB7425-F3ED-4D26-A1BC-929894CDF0C6}" presName="sibTrans" presStyleCnt="0"/>
      <dgm:spPr/>
    </dgm:pt>
    <dgm:pt modelId="{E4D41018-48B4-4761-B99D-95544B9ED673}" type="pres">
      <dgm:prSet presAssocID="{02D68605-962A-4F3C-B824-C38E707295C7}" presName="node" presStyleLbl="node1" presStyleIdx="3" presStyleCnt="5" custScaleY="120869" custLinFactNeighborX="-1261" custLinFactNeighborY="-1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6F8D3-DFE9-408C-A029-B8FACCD6DFBC}" type="pres">
      <dgm:prSet presAssocID="{C4F1ADAF-375F-43C0-B912-F963CECDDE98}" presName="sibTrans" presStyleCnt="0"/>
      <dgm:spPr/>
    </dgm:pt>
    <dgm:pt modelId="{9E6BED67-47AB-4201-9F67-0C02AB53DB29}" type="pres">
      <dgm:prSet presAssocID="{2B091C73-1C72-4238-A50A-1FF5EFBF79F1}" presName="node" presStyleLbl="node1" presStyleIdx="4" presStyleCnt="5" custScaleX="89687" custScaleY="122818" custLinFactNeighborX="6937" custLinFactNeighborY="-3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193C07-3869-4750-8013-DEFD8064A65C}" srcId="{C2F40BC4-EDB3-4173-A8E7-7F0C95673CEF}" destId="{F77F5474-B745-4325-94A1-E38FB6492FE7}" srcOrd="0" destOrd="0" parTransId="{029E8892-2456-4909-AA2A-1714FED40AA9}" sibTransId="{E1B0673B-BD45-4F18-84E5-54088CFAB545}"/>
    <dgm:cxn modelId="{9308B4E6-41D6-4075-AFEA-2BF1F0D67A91}" type="presOf" srcId="{A4505A01-44D7-4487-BFF9-5B5CADD1C5DD}" destId="{60BBBE63-D27A-4A6D-9CCF-A4885A219441}" srcOrd="0" destOrd="0" presId="urn:microsoft.com/office/officeart/2005/8/layout/default#2"/>
    <dgm:cxn modelId="{22607B27-E608-44C9-A782-3A9EC711B15F}" srcId="{C2F40BC4-EDB3-4173-A8E7-7F0C95673CEF}" destId="{2B091C73-1C72-4238-A50A-1FF5EFBF79F1}" srcOrd="4" destOrd="0" parTransId="{5071EC68-5CF5-4CAA-B746-D583FD5C2EBB}" sibTransId="{336501F4-C85F-43B1-AD62-810C44A03E69}"/>
    <dgm:cxn modelId="{340B7A45-71B6-465F-9319-54A3A46BB08E}" type="presOf" srcId="{2B091C73-1C72-4238-A50A-1FF5EFBF79F1}" destId="{9E6BED67-47AB-4201-9F67-0C02AB53DB29}" srcOrd="0" destOrd="0" presId="urn:microsoft.com/office/officeart/2005/8/layout/default#2"/>
    <dgm:cxn modelId="{AE3FDE39-EA02-4B30-AF82-82ACA93A62D9}" type="presOf" srcId="{D6936BC0-AAEF-4528-80B8-91F5DF4D90E7}" destId="{D992727E-6AA5-4A13-B033-86D44BFF81E1}" srcOrd="0" destOrd="0" presId="urn:microsoft.com/office/officeart/2005/8/layout/default#2"/>
    <dgm:cxn modelId="{C3CA9A63-4B52-436B-B3B1-F7D09B56D511}" type="presOf" srcId="{F77F5474-B745-4325-94A1-E38FB6492FE7}" destId="{F45A1B0A-F746-49D5-B5D5-8B3B47D3C93D}" srcOrd="0" destOrd="0" presId="urn:microsoft.com/office/officeart/2005/8/layout/default#2"/>
    <dgm:cxn modelId="{231F374B-F747-42DB-981E-C43E8E7D0FA9}" srcId="{C2F40BC4-EDB3-4173-A8E7-7F0C95673CEF}" destId="{02D68605-962A-4F3C-B824-C38E707295C7}" srcOrd="3" destOrd="0" parTransId="{6D65890A-D3A6-46F0-B888-14521F5E37F6}" sibTransId="{C4F1ADAF-375F-43C0-B912-F963CECDDE98}"/>
    <dgm:cxn modelId="{5FF5F5ED-612F-452E-831F-DF1E4DD23B0C}" srcId="{C2F40BC4-EDB3-4173-A8E7-7F0C95673CEF}" destId="{D6936BC0-AAEF-4528-80B8-91F5DF4D90E7}" srcOrd="2" destOrd="0" parTransId="{3AC0C5DD-2344-4DA3-8BB4-5632B838CBA5}" sibTransId="{6EBB7425-F3ED-4D26-A1BC-929894CDF0C6}"/>
    <dgm:cxn modelId="{B3BC3D30-19FE-41BB-9282-C0D44619D38E}" srcId="{C2F40BC4-EDB3-4173-A8E7-7F0C95673CEF}" destId="{A4505A01-44D7-4487-BFF9-5B5CADD1C5DD}" srcOrd="1" destOrd="0" parTransId="{603242A7-9A6B-473E-B679-0316D13ADEA3}" sibTransId="{8984B409-C703-4FBC-BB87-737463108A8F}"/>
    <dgm:cxn modelId="{D4A31A59-654E-435E-88B0-81EE48BB0C03}" type="presOf" srcId="{02D68605-962A-4F3C-B824-C38E707295C7}" destId="{E4D41018-48B4-4761-B99D-95544B9ED673}" srcOrd="0" destOrd="0" presId="urn:microsoft.com/office/officeart/2005/8/layout/default#2"/>
    <dgm:cxn modelId="{931C40B9-ECD1-4E08-8EBB-9DA982B6BE3F}" type="presOf" srcId="{C2F40BC4-EDB3-4173-A8E7-7F0C95673CEF}" destId="{76C4B3AA-2F5D-43D0-8AEF-49CB864BB6D3}" srcOrd="0" destOrd="0" presId="urn:microsoft.com/office/officeart/2005/8/layout/default#2"/>
    <dgm:cxn modelId="{39228DCB-7F1F-4353-9C45-654B5F4B82F9}" type="presParOf" srcId="{76C4B3AA-2F5D-43D0-8AEF-49CB864BB6D3}" destId="{F45A1B0A-F746-49D5-B5D5-8B3B47D3C93D}" srcOrd="0" destOrd="0" presId="urn:microsoft.com/office/officeart/2005/8/layout/default#2"/>
    <dgm:cxn modelId="{8ED09CE3-C627-4358-A1F6-AAD13167B83C}" type="presParOf" srcId="{76C4B3AA-2F5D-43D0-8AEF-49CB864BB6D3}" destId="{1FD492BF-69A0-4A22-8A99-8247C6DA952C}" srcOrd="1" destOrd="0" presId="urn:microsoft.com/office/officeart/2005/8/layout/default#2"/>
    <dgm:cxn modelId="{F13DA4D9-048A-42F0-9CA1-D8CF29B29D75}" type="presParOf" srcId="{76C4B3AA-2F5D-43D0-8AEF-49CB864BB6D3}" destId="{60BBBE63-D27A-4A6D-9CCF-A4885A219441}" srcOrd="2" destOrd="0" presId="urn:microsoft.com/office/officeart/2005/8/layout/default#2"/>
    <dgm:cxn modelId="{8319DAD7-E77F-4A95-934E-328A4EC7A7B4}" type="presParOf" srcId="{76C4B3AA-2F5D-43D0-8AEF-49CB864BB6D3}" destId="{B36E5F99-8872-46AB-B5AB-3549888FE9F4}" srcOrd="3" destOrd="0" presId="urn:microsoft.com/office/officeart/2005/8/layout/default#2"/>
    <dgm:cxn modelId="{912D4063-65A1-4CDE-B64A-723066904281}" type="presParOf" srcId="{76C4B3AA-2F5D-43D0-8AEF-49CB864BB6D3}" destId="{D992727E-6AA5-4A13-B033-86D44BFF81E1}" srcOrd="4" destOrd="0" presId="urn:microsoft.com/office/officeart/2005/8/layout/default#2"/>
    <dgm:cxn modelId="{9FE5FC3B-09E4-40AD-BA98-F08DFA66D0DE}" type="presParOf" srcId="{76C4B3AA-2F5D-43D0-8AEF-49CB864BB6D3}" destId="{513C534E-A28C-4F3F-94D9-F88FD30ADF1D}" srcOrd="5" destOrd="0" presId="urn:microsoft.com/office/officeart/2005/8/layout/default#2"/>
    <dgm:cxn modelId="{B70AC53C-84AD-4EF5-9A43-45C245C960CA}" type="presParOf" srcId="{76C4B3AA-2F5D-43D0-8AEF-49CB864BB6D3}" destId="{E4D41018-48B4-4761-B99D-95544B9ED673}" srcOrd="6" destOrd="0" presId="urn:microsoft.com/office/officeart/2005/8/layout/default#2"/>
    <dgm:cxn modelId="{B8E59048-17F8-4E2C-9C52-49036028885C}" type="presParOf" srcId="{76C4B3AA-2F5D-43D0-8AEF-49CB864BB6D3}" destId="{7686F8D3-DFE9-408C-A029-B8FACCD6DFBC}" srcOrd="7" destOrd="0" presId="urn:microsoft.com/office/officeart/2005/8/layout/default#2"/>
    <dgm:cxn modelId="{0882BD90-F879-4ED6-B09D-7A309898A265}" type="presParOf" srcId="{76C4B3AA-2F5D-43D0-8AEF-49CB864BB6D3}" destId="{9E6BED67-47AB-4201-9F67-0C02AB53DB29}" srcOrd="8" destOrd="0" presId="urn:microsoft.com/office/officeart/2005/8/layout/default#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AA4C54-DCE1-4E54-A5D4-EA4EDB2CF82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91DEEC-BE3A-4434-A4B2-C29E2B2E9F0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6C2619-906E-46ED-BFF1-1BF829740147}" type="parTrans" cxnId="{CD76F22A-CC07-4D6A-84B1-A5E419498BB7}">
      <dgm:prSet/>
      <dgm:spPr/>
      <dgm:t>
        <a:bodyPr/>
        <a:lstStyle/>
        <a:p>
          <a:endParaRPr lang="en-US"/>
        </a:p>
      </dgm:t>
    </dgm:pt>
    <dgm:pt modelId="{AC397159-636C-4539-A729-09C9A779DF24}" type="sibTrans" cxnId="{CD76F22A-CC07-4D6A-84B1-A5E419498BB7}">
      <dgm:prSet/>
      <dgm:spPr/>
      <dgm:t>
        <a:bodyPr/>
        <a:lstStyle/>
        <a:p>
          <a:endParaRPr lang="en-US"/>
        </a:p>
      </dgm:t>
    </dgm:pt>
    <dgm:pt modelId="{2F05FC4B-51AE-4B24-A8C5-5BD76837614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363ED5-9BD1-46BD-A366-6946F0A9F196}" type="parTrans" cxnId="{D8EA2894-EDCB-41A5-B745-1DE21D8272B5}">
      <dgm:prSet/>
      <dgm:spPr/>
      <dgm:t>
        <a:bodyPr/>
        <a:lstStyle/>
        <a:p>
          <a:endParaRPr lang="en-US"/>
        </a:p>
      </dgm:t>
    </dgm:pt>
    <dgm:pt modelId="{94641B56-820E-4DFD-88E3-315B6E92CF48}" type="sibTrans" cxnId="{D8EA2894-EDCB-41A5-B745-1DE21D8272B5}">
      <dgm:prSet/>
      <dgm:spPr/>
      <dgm:t>
        <a:bodyPr/>
        <a:lstStyle/>
        <a:p>
          <a:endParaRPr lang="en-US"/>
        </a:p>
      </dgm:t>
    </dgm:pt>
    <dgm:pt modelId="{A4A7FDA1-CFED-435B-A1C5-72402250855E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267785-FFA6-49B2-885A-DE234D708102}" type="parTrans" cxnId="{0945F139-CF69-4935-B932-7D9823405915}">
      <dgm:prSet/>
      <dgm:spPr/>
      <dgm:t>
        <a:bodyPr/>
        <a:lstStyle/>
        <a:p>
          <a:endParaRPr lang="en-US"/>
        </a:p>
      </dgm:t>
    </dgm:pt>
    <dgm:pt modelId="{6B3F5DCE-9CFF-48E8-BB08-0D9877FDA50C}" type="sibTrans" cxnId="{0945F139-CF69-4935-B932-7D9823405915}">
      <dgm:prSet/>
      <dgm:spPr/>
      <dgm:t>
        <a:bodyPr/>
        <a:lstStyle/>
        <a:p>
          <a:endParaRPr lang="en-US"/>
        </a:p>
      </dgm:t>
    </dgm:pt>
    <dgm:pt modelId="{1C0C9745-5596-41E2-AD86-5E05FC5FD4C6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3FF0E3-15B6-4436-AEA1-D94E42E8330C}" type="parTrans" cxnId="{617B601B-CE20-4BF0-9F22-49F3977132FE}">
      <dgm:prSet/>
      <dgm:spPr/>
      <dgm:t>
        <a:bodyPr/>
        <a:lstStyle/>
        <a:p>
          <a:endParaRPr lang="en-US"/>
        </a:p>
      </dgm:t>
    </dgm:pt>
    <dgm:pt modelId="{F35CDBAC-E246-4842-BD9A-C863651C7DB0}" type="sibTrans" cxnId="{617B601B-CE20-4BF0-9F22-49F3977132FE}">
      <dgm:prSet/>
      <dgm:spPr/>
      <dgm:t>
        <a:bodyPr/>
        <a:lstStyle/>
        <a:p>
          <a:endParaRPr lang="en-US"/>
        </a:p>
      </dgm:t>
    </dgm:pt>
    <dgm:pt modelId="{E8F240A5-1687-4F47-AC54-9F7B1062FA6C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3858EB-81F6-42D4-9D57-3472CA603DED}" type="parTrans" cxnId="{ED52CF60-77B6-44C7-996B-55488AFD2970}">
      <dgm:prSet/>
      <dgm:spPr/>
      <dgm:t>
        <a:bodyPr/>
        <a:lstStyle/>
        <a:p>
          <a:endParaRPr lang="en-US"/>
        </a:p>
      </dgm:t>
    </dgm:pt>
    <dgm:pt modelId="{42DD6DE6-FBE5-4968-A354-F96A384C2C76}" type="sibTrans" cxnId="{ED52CF60-77B6-44C7-996B-55488AFD2970}">
      <dgm:prSet/>
      <dgm:spPr/>
      <dgm:t>
        <a:bodyPr/>
        <a:lstStyle/>
        <a:p>
          <a:endParaRPr lang="en-US"/>
        </a:p>
      </dgm:t>
    </dgm:pt>
    <dgm:pt modelId="{D8D6D029-FA6F-478F-B106-B8B27D441030}" type="pres">
      <dgm:prSet presAssocID="{82AA4C54-DCE1-4E54-A5D4-EA4EDB2CF8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66D5A3-7F8D-4E33-92FD-700BFAF03CA7}" type="pres">
      <dgm:prSet presAssocID="{82AA4C54-DCE1-4E54-A5D4-EA4EDB2CF827}" presName="cycle" presStyleCnt="0"/>
      <dgm:spPr/>
    </dgm:pt>
    <dgm:pt modelId="{F4EB358B-FCBA-4A93-9EF0-5960B85FBE47}" type="pres">
      <dgm:prSet presAssocID="{FA91DEEC-BE3A-4434-A4B2-C29E2B2E9F0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C1A18-27FB-4778-93C5-785B6BDEF46F}" type="pres">
      <dgm:prSet presAssocID="{AC397159-636C-4539-A729-09C9A779DF24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819C911-EAF5-431A-8E43-EE8410EF5913}" type="pres">
      <dgm:prSet presAssocID="{2F05FC4B-51AE-4B24-A8C5-5BD768376148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8E3DD-17CB-45CD-8C78-C64088CA7AC0}" type="pres">
      <dgm:prSet presAssocID="{A4A7FDA1-CFED-435B-A1C5-72402250855E}" presName="nodeFollowingNodes" presStyleLbl="node1" presStyleIdx="2" presStyleCnt="5" custRadScaleRad="104355" custRadScaleInc="-12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3C33A-BF24-413A-A0D4-74CB1464E152}" type="pres">
      <dgm:prSet presAssocID="{1C0C9745-5596-41E2-AD86-5E05FC5FD4C6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52F0E-A0FA-49C6-8F16-833101501D20}" type="pres">
      <dgm:prSet presAssocID="{E8F240A5-1687-4F47-AC54-9F7B1062FA6C}" presName="nodeFollowingNodes" presStyleLbl="node1" presStyleIdx="4" presStyleCnt="5" custRadScaleRad="95283" custRadScaleInc="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76F22A-CC07-4D6A-84B1-A5E419498BB7}" srcId="{82AA4C54-DCE1-4E54-A5D4-EA4EDB2CF827}" destId="{FA91DEEC-BE3A-4434-A4B2-C29E2B2E9F00}" srcOrd="0" destOrd="0" parTransId="{2C6C2619-906E-46ED-BFF1-1BF829740147}" sibTransId="{AC397159-636C-4539-A729-09C9A779DF24}"/>
    <dgm:cxn modelId="{33167311-6FCA-499C-8BF2-A58E3CADB6CF}" type="presOf" srcId="{E8F240A5-1687-4F47-AC54-9F7B1062FA6C}" destId="{EDE52F0E-A0FA-49C6-8F16-833101501D20}" srcOrd="0" destOrd="0" presId="urn:microsoft.com/office/officeart/2005/8/layout/cycle3"/>
    <dgm:cxn modelId="{10D9F695-CB9E-4205-B896-DDD706D2FAB1}" type="presOf" srcId="{FA91DEEC-BE3A-4434-A4B2-C29E2B2E9F00}" destId="{F4EB358B-FCBA-4A93-9EF0-5960B85FBE47}" srcOrd="0" destOrd="0" presId="urn:microsoft.com/office/officeart/2005/8/layout/cycle3"/>
    <dgm:cxn modelId="{E119B865-A170-4E6D-AFAB-4492882718DC}" type="presOf" srcId="{2F05FC4B-51AE-4B24-A8C5-5BD768376148}" destId="{8819C911-EAF5-431A-8E43-EE8410EF5913}" srcOrd="0" destOrd="0" presId="urn:microsoft.com/office/officeart/2005/8/layout/cycle3"/>
    <dgm:cxn modelId="{082B0C24-BB59-4DB1-A1B9-6FD1D62F84DA}" type="presOf" srcId="{A4A7FDA1-CFED-435B-A1C5-72402250855E}" destId="{41C8E3DD-17CB-45CD-8C78-C64088CA7AC0}" srcOrd="0" destOrd="0" presId="urn:microsoft.com/office/officeart/2005/8/layout/cycle3"/>
    <dgm:cxn modelId="{4A27ECF1-3B41-4AE1-AD87-74CA43B866AD}" type="presOf" srcId="{82AA4C54-DCE1-4E54-A5D4-EA4EDB2CF827}" destId="{D8D6D029-FA6F-478F-B106-B8B27D441030}" srcOrd="0" destOrd="0" presId="urn:microsoft.com/office/officeart/2005/8/layout/cycle3"/>
    <dgm:cxn modelId="{04848C6E-4B44-4F53-BB56-51273D4867B4}" type="presOf" srcId="{AC397159-636C-4539-A729-09C9A779DF24}" destId="{132C1A18-27FB-4778-93C5-785B6BDEF46F}" srcOrd="0" destOrd="0" presId="urn:microsoft.com/office/officeart/2005/8/layout/cycle3"/>
    <dgm:cxn modelId="{ED52CF60-77B6-44C7-996B-55488AFD2970}" srcId="{82AA4C54-DCE1-4E54-A5D4-EA4EDB2CF827}" destId="{E8F240A5-1687-4F47-AC54-9F7B1062FA6C}" srcOrd="4" destOrd="0" parTransId="{D53858EB-81F6-42D4-9D57-3472CA603DED}" sibTransId="{42DD6DE6-FBE5-4968-A354-F96A384C2C76}"/>
    <dgm:cxn modelId="{0945F139-CF69-4935-B932-7D9823405915}" srcId="{82AA4C54-DCE1-4E54-A5D4-EA4EDB2CF827}" destId="{A4A7FDA1-CFED-435B-A1C5-72402250855E}" srcOrd="2" destOrd="0" parTransId="{6D267785-FFA6-49B2-885A-DE234D708102}" sibTransId="{6B3F5DCE-9CFF-48E8-BB08-0D9877FDA50C}"/>
    <dgm:cxn modelId="{D448E651-1A41-47F0-B3CE-11F4CD547BB9}" type="presOf" srcId="{1C0C9745-5596-41E2-AD86-5E05FC5FD4C6}" destId="{0333C33A-BF24-413A-A0D4-74CB1464E152}" srcOrd="0" destOrd="0" presId="urn:microsoft.com/office/officeart/2005/8/layout/cycle3"/>
    <dgm:cxn modelId="{617B601B-CE20-4BF0-9F22-49F3977132FE}" srcId="{82AA4C54-DCE1-4E54-A5D4-EA4EDB2CF827}" destId="{1C0C9745-5596-41E2-AD86-5E05FC5FD4C6}" srcOrd="3" destOrd="0" parTransId="{E43FF0E3-15B6-4436-AEA1-D94E42E8330C}" sibTransId="{F35CDBAC-E246-4842-BD9A-C863651C7DB0}"/>
    <dgm:cxn modelId="{D8EA2894-EDCB-41A5-B745-1DE21D8272B5}" srcId="{82AA4C54-DCE1-4E54-A5D4-EA4EDB2CF827}" destId="{2F05FC4B-51AE-4B24-A8C5-5BD768376148}" srcOrd="1" destOrd="0" parTransId="{62363ED5-9BD1-46BD-A366-6946F0A9F196}" sibTransId="{94641B56-820E-4DFD-88E3-315B6E92CF48}"/>
    <dgm:cxn modelId="{12E878F8-635F-41D9-B157-9D208F4EFAB6}" type="presParOf" srcId="{D8D6D029-FA6F-478F-B106-B8B27D441030}" destId="{9566D5A3-7F8D-4E33-92FD-700BFAF03CA7}" srcOrd="0" destOrd="0" presId="urn:microsoft.com/office/officeart/2005/8/layout/cycle3"/>
    <dgm:cxn modelId="{75B414F5-45EC-49C2-93CF-F034C683C6C2}" type="presParOf" srcId="{9566D5A3-7F8D-4E33-92FD-700BFAF03CA7}" destId="{F4EB358B-FCBA-4A93-9EF0-5960B85FBE47}" srcOrd="0" destOrd="0" presId="urn:microsoft.com/office/officeart/2005/8/layout/cycle3"/>
    <dgm:cxn modelId="{6F9FD105-2172-4559-A5A8-6A8209E0D94C}" type="presParOf" srcId="{9566D5A3-7F8D-4E33-92FD-700BFAF03CA7}" destId="{132C1A18-27FB-4778-93C5-785B6BDEF46F}" srcOrd="1" destOrd="0" presId="urn:microsoft.com/office/officeart/2005/8/layout/cycle3"/>
    <dgm:cxn modelId="{77F76481-DF09-4EB6-AB4B-4010BF045C42}" type="presParOf" srcId="{9566D5A3-7F8D-4E33-92FD-700BFAF03CA7}" destId="{8819C911-EAF5-431A-8E43-EE8410EF5913}" srcOrd="2" destOrd="0" presId="urn:microsoft.com/office/officeart/2005/8/layout/cycle3"/>
    <dgm:cxn modelId="{1CEBA285-6A83-4202-A519-D6C6D342ED4F}" type="presParOf" srcId="{9566D5A3-7F8D-4E33-92FD-700BFAF03CA7}" destId="{41C8E3DD-17CB-45CD-8C78-C64088CA7AC0}" srcOrd="3" destOrd="0" presId="urn:microsoft.com/office/officeart/2005/8/layout/cycle3"/>
    <dgm:cxn modelId="{FF7D9FED-C5E7-45EC-B72A-FB0DD30A771E}" type="presParOf" srcId="{9566D5A3-7F8D-4E33-92FD-700BFAF03CA7}" destId="{0333C33A-BF24-413A-A0D4-74CB1464E152}" srcOrd="4" destOrd="0" presId="urn:microsoft.com/office/officeart/2005/8/layout/cycle3"/>
    <dgm:cxn modelId="{42010705-39BF-4DEC-97A3-0BE6D9222343}" type="presParOf" srcId="{9566D5A3-7F8D-4E33-92FD-700BFAF03CA7}" destId="{EDE52F0E-A0FA-49C6-8F16-833101501D20}" srcOrd="5" destOrd="0" presId="urn:microsoft.com/office/officeart/2005/8/layout/cycle3"/>
  </dgm:cxnLst>
  <dgm:bg>
    <a:blipFill>
      <a:blip xmlns:r="http://schemas.openxmlformats.org/officeDocument/2006/relationships" r:embed="rId6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A1B0A-F746-49D5-B5D5-8B3B47D3C93D}">
      <dsp:nvSpPr>
        <dsp:cNvPr id="0" name=""/>
        <dsp:cNvSpPr/>
      </dsp:nvSpPr>
      <dsp:spPr>
        <a:xfrm>
          <a:off x="0" y="376657"/>
          <a:ext cx="2306543" cy="2131989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376657"/>
        <a:ext cx="2306543" cy="2131989"/>
      </dsp:txXfrm>
    </dsp:sp>
    <dsp:sp modelId="{60BBBE63-D27A-4A6D-9CCF-A4885A219441}">
      <dsp:nvSpPr>
        <dsp:cNvPr id="0" name=""/>
        <dsp:cNvSpPr/>
      </dsp:nvSpPr>
      <dsp:spPr>
        <a:xfrm>
          <a:off x="2568800" y="240045"/>
          <a:ext cx="2624145" cy="2065768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68800" y="240045"/>
        <a:ext cx="2624145" cy="2065768"/>
      </dsp:txXfrm>
    </dsp:sp>
    <dsp:sp modelId="{D992727E-6AA5-4A13-B033-86D44BFF81E1}">
      <dsp:nvSpPr>
        <dsp:cNvPr id="0" name=""/>
        <dsp:cNvSpPr/>
      </dsp:nvSpPr>
      <dsp:spPr>
        <a:xfrm>
          <a:off x="5455202" y="242887"/>
          <a:ext cx="2617235" cy="2056472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455202" y="242887"/>
        <a:ext cx="2617235" cy="2056472"/>
      </dsp:txXfrm>
    </dsp:sp>
    <dsp:sp modelId="{E4D41018-48B4-4761-B99D-95544B9ED673}">
      <dsp:nvSpPr>
        <dsp:cNvPr id="0" name=""/>
        <dsp:cNvSpPr/>
      </dsp:nvSpPr>
      <dsp:spPr>
        <a:xfrm>
          <a:off x="1390075" y="2586679"/>
          <a:ext cx="2617235" cy="1898056"/>
        </a:xfrm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90075" y="2586679"/>
        <a:ext cx="2617235" cy="1898056"/>
      </dsp:txXfrm>
    </dsp:sp>
    <dsp:sp modelId="{9E6BED67-47AB-4201-9F67-0C02AB53DB29}">
      <dsp:nvSpPr>
        <dsp:cNvPr id="0" name=""/>
        <dsp:cNvSpPr/>
      </dsp:nvSpPr>
      <dsp:spPr>
        <a:xfrm>
          <a:off x="4483596" y="2527517"/>
          <a:ext cx="2347320" cy="1928661"/>
        </a:xfrm>
        <a:prstGeom prst="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83596" y="2527517"/>
        <a:ext cx="2347320" cy="1928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C1A18-27FB-4778-93C5-785B6BDEF46F}">
      <dsp:nvSpPr>
        <dsp:cNvPr id="0" name=""/>
        <dsp:cNvSpPr/>
      </dsp:nvSpPr>
      <dsp:spPr>
        <a:xfrm>
          <a:off x="1430848" y="-38002"/>
          <a:ext cx="6125141" cy="6125141"/>
        </a:xfrm>
        <a:prstGeom prst="circularArrow">
          <a:avLst>
            <a:gd name="adj1" fmla="val 5544"/>
            <a:gd name="adj2" fmla="val 330680"/>
            <a:gd name="adj3" fmla="val 13753277"/>
            <a:gd name="adj4" fmla="val 173997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B358B-FCBA-4A93-9EF0-5960B85FBE47}">
      <dsp:nvSpPr>
        <dsp:cNvPr id="0" name=""/>
        <dsp:cNvSpPr/>
      </dsp:nvSpPr>
      <dsp:spPr>
        <a:xfrm>
          <a:off x="3045344" y="2194"/>
          <a:ext cx="2896148" cy="1448074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16033" y="72883"/>
        <a:ext cx="2754770" cy="1306696"/>
      </dsp:txXfrm>
    </dsp:sp>
    <dsp:sp modelId="{8819C911-EAF5-431A-8E43-EE8410EF5913}">
      <dsp:nvSpPr>
        <dsp:cNvPr id="0" name=""/>
        <dsp:cNvSpPr/>
      </dsp:nvSpPr>
      <dsp:spPr>
        <a:xfrm>
          <a:off x="5529504" y="1807043"/>
          <a:ext cx="2896148" cy="1448074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00193" y="1877732"/>
        <a:ext cx="2754770" cy="1306696"/>
      </dsp:txXfrm>
    </dsp:sp>
    <dsp:sp modelId="{41C8E3DD-17CB-45CD-8C78-C64088CA7AC0}">
      <dsp:nvSpPr>
        <dsp:cNvPr id="0" name=""/>
        <dsp:cNvSpPr/>
      </dsp:nvSpPr>
      <dsp:spPr>
        <a:xfrm>
          <a:off x="4929606" y="4583786"/>
          <a:ext cx="2896148" cy="1448074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00295" y="4654475"/>
        <a:ext cx="2754770" cy="1306696"/>
      </dsp:txXfrm>
    </dsp:sp>
    <dsp:sp modelId="{0333C33A-BF24-413A-A0D4-74CB1464E152}">
      <dsp:nvSpPr>
        <dsp:cNvPr id="0" name=""/>
        <dsp:cNvSpPr/>
      </dsp:nvSpPr>
      <dsp:spPr>
        <a:xfrm>
          <a:off x="1510049" y="4727348"/>
          <a:ext cx="2896148" cy="1448074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80738" y="4798037"/>
        <a:ext cx="2754770" cy="1306696"/>
      </dsp:txXfrm>
    </dsp:sp>
    <dsp:sp modelId="{EDE52F0E-A0FA-49C6-8F16-833101501D20}">
      <dsp:nvSpPr>
        <dsp:cNvPr id="0" name=""/>
        <dsp:cNvSpPr/>
      </dsp:nvSpPr>
      <dsp:spPr>
        <a:xfrm>
          <a:off x="714274" y="1742301"/>
          <a:ext cx="2896148" cy="1448074"/>
        </a:xfrm>
        <a:prstGeom prst="round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4963" y="1812990"/>
        <a:ext cx="2754770" cy="1306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D30BB-6D0C-4CFA-9F85-E64226AA1C77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4CC2A-D27A-4F29-B1EE-037935AFC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20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35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01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81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শিক্ষার্থীদের</a:t>
            </a:r>
            <a:r>
              <a:rPr lang="bn-BD" baseline="0" dirty="0" smtClean="0"/>
              <a:t> বিভিন্ন প্রযুক্তি দেখিয়ে পাঠ শিরোনাম বের করব।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0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চিত্রগুলো</a:t>
            </a:r>
            <a:r>
              <a:rPr lang="bn-BD" baseline="0" dirty="0" smtClean="0"/>
              <a:t> দেখে শিক্ষার্থীরা ব্যক্তিজীবনে আই সি টির ব্যবহার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লিখতে</a:t>
            </a:r>
            <a:r>
              <a:rPr lang="bn-BD" baseline="0" dirty="0" smtClean="0"/>
              <a:t> 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পারবে</a:t>
            </a:r>
            <a:r>
              <a:rPr lang="bn-BD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321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ইচ্ছে করলে যে কেউ অন্য একজনের সাথে মোবাইলের মাধ্যমে যোগাযোগ করতে পারে।।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171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টেলিভিশন</a:t>
            </a:r>
            <a:r>
              <a:rPr lang="bn-BD" baseline="0" dirty="0" smtClean="0"/>
              <a:t> বিনোদনের সবচেয়ে বড় মাধ্যম।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735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সসসস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4CC2A-D27A-4F29-B1EE-037935AFC1B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45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11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50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60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7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59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805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20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221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43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2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54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5B8A-EBFF-4393-8B28-47A219EEE99C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A70C-C753-45A2-909E-527D2EB12B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6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965" y="393216"/>
            <a:ext cx="8274948" cy="571603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19900" b="1" dirty="0" err="1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b="1" dirty="0">
              <a:ln w="2222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98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repeatCount="indefinite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1995" y="0"/>
            <a:ext cx="5596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BD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জিপিএস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3530" y="4668045"/>
            <a:ext cx="5991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জিপিএস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(Global positioning system)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যেকোন জায়গার অবস্থান বের করে ফেলতে পারে ।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" y="610417"/>
            <a:ext cx="3046439" cy="2649620"/>
            <a:chOff x="2889389" y="2395"/>
            <a:chExt cx="1993620" cy="1594896"/>
          </a:xfrm>
        </p:grpSpPr>
        <p:sp>
          <p:nvSpPr>
            <p:cNvPr id="11" name="Rounded Rectangle 10"/>
            <p:cNvSpPr/>
            <p:nvPr/>
          </p:nvSpPr>
          <p:spPr>
            <a:xfrm>
              <a:off x="2889389" y="2395"/>
              <a:ext cx="1993620" cy="1594896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8"/>
            <p:cNvSpPr/>
            <p:nvPr/>
          </p:nvSpPr>
          <p:spPr>
            <a:xfrm>
              <a:off x="2936102" y="49108"/>
              <a:ext cx="1900194" cy="1501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3825" tIns="123825" rIns="123825" bIns="12382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1" y="3341864"/>
            <a:ext cx="3036309" cy="2649620"/>
            <a:chOff x="5388772" y="1303492"/>
            <a:chExt cx="1993620" cy="1594896"/>
          </a:xfrm>
        </p:grpSpPr>
        <p:sp>
          <p:nvSpPr>
            <p:cNvPr id="9" name="Rounded Rectangle 8"/>
            <p:cNvSpPr/>
            <p:nvPr/>
          </p:nvSpPr>
          <p:spPr>
            <a:xfrm>
              <a:off x="5388772" y="1303492"/>
              <a:ext cx="1993620" cy="1594896"/>
            </a:xfrm>
            <a:prstGeom prst="roundRect">
              <a:avLst>
                <a:gd name="adj" fmla="val 10000"/>
              </a:avLst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10"/>
            <p:cNvSpPr/>
            <p:nvPr/>
          </p:nvSpPr>
          <p:spPr>
            <a:xfrm>
              <a:off x="5435485" y="1350205"/>
              <a:ext cx="1900194" cy="1501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3825" tIns="123825" rIns="123825" bIns="12382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6641" y="865830"/>
            <a:ext cx="6120004" cy="380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25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96" y="947532"/>
            <a:ext cx="8715375" cy="1384852"/>
          </a:xfrm>
          <a:prstGeom prst="rect">
            <a:avLst/>
          </a:prstGeom>
          <a:gradFill>
            <a:gsLst>
              <a:gs pos="0">
                <a:schemeClr val="bg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কোন কোন আই সি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করতে চাও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 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চাও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0575" y="102159"/>
            <a:ext cx="8163338" cy="696035"/>
          </a:xfrm>
          <a:prstGeom prst="ellipse">
            <a:avLst/>
          </a:prstGeom>
          <a:solidFill>
            <a:schemeClr val="bg2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5452582"/>
              </p:ext>
            </p:extLst>
          </p:nvPr>
        </p:nvGraphicFramePr>
        <p:xfrm>
          <a:off x="278294" y="2557669"/>
          <a:ext cx="8481392" cy="448983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69776"/>
                <a:gridCol w="6811616"/>
              </a:tblGrid>
              <a:tr h="4837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প্রযুক্তির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ব্যবহারের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কারন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708991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708991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708991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708991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  <a:tr h="708991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2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12" y="1295452"/>
            <a:ext cx="909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বিনোদনের সবচেয়ে বড় মাধ্যম কোনটি?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176" y="2265707"/>
            <a:ext cx="1622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     রেডিও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1823" y="2287697"/>
            <a:ext cx="187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     টেলিভিশন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7605" y="2269060"/>
            <a:ext cx="220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গ।</a:t>
            </a:r>
            <a:r>
              <a:rPr lang="en-US" dirty="0" smtClean="0"/>
              <a:t>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2944" y="2169248"/>
            <a:ext cx="176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ঘ।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3843" y="2066442"/>
            <a:ext cx="657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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9934" y="309346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কোন প্রযুক্তি দিয়ে পৃথিবীর সব কাজ করা যায়?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2" y="4191952"/>
            <a:ext cx="187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ক।    মোবাইল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43278" y="4159256"/>
            <a:ext cx="220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খ।    টেলিভিশন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1166" y="4069019"/>
            <a:ext cx="168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গ।    রেডিও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32071" y="4047576"/>
            <a:ext cx="2101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ঘ।    কম্পিউটার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67387" y="3832359"/>
            <a:ext cx="564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</a:t>
            </a:r>
            <a:endParaRPr lang="en-US" sz="5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09791" y="-45898"/>
            <a:ext cx="4297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109" y="5328693"/>
            <a:ext cx="8715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পৃথিবীর যেকোন জায়গার অবস্থান বের করতে ব্যবহার করা হয়?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9934" y="5930459"/>
            <a:ext cx="1471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    ই-ব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9567" y="5957881"/>
            <a:ext cx="161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খ</a:t>
            </a:r>
            <a:r>
              <a:rPr lang="en-US" sz="2000" dirty="0" smtClean="0"/>
              <a:t>।</a:t>
            </a:r>
            <a:r>
              <a:rPr lang="bn-BD" sz="2000" dirty="0" smtClean="0"/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969858" y="5913468"/>
            <a:ext cx="1743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গ।    জিপিএস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93352" y="5957881"/>
            <a:ext cx="2693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ঘ। 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ইলেকট্রনিক ভোটিং মেশিন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28760" y="5499376"/>
            <a:ext cx="4643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60711" y="9079159"/>
            <a:ext cx="45719" cy="56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38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3" grpId="0"/>
      <p:bldP spid="16" grpId="0"/>
      <p:bldP spid="17" grpId="0"/>
      <p:bldP spid="18" grpId="0"/>
      <p:bldP spid="19" grpId="0"/>
      <p:bldP spid="20" grpId="0"/>
      <p:bldP spid="24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Point Star 4"/>
          <p:cNvSpPr/>
          <p:nvPr/>
        </p:nvSpPr>
        <p:spPr>
          <a:xfrm>
            <a:off x="2288380" y="314326"/>
            <a:ext cx="4195763" cy="1289188"/>
          </a:xfrm>
          <a:prstGeom prst="star6">
            <a:avLst>
              <a:gd name="adj" fmla="val 30720"/>
              <a:gd name="hf" fmla="val 11547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337" y="1824038"/>
            <a:ext cx="8239333" cy="429846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প্রত্যহিক জীবনে আইসিটির 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 কতটুকু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বিশ্লেষণ কর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57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867" y="410817"/>
            <a:ext cx="8095885" cy="5793949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BD" sz="115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115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1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BD" sz="115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1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115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45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28650" y="365125"/>
            <a:ext cx="7872413" cy="1162050"/>
          </a:xfrm>
          <a:prstGeom prst="round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66897" y="1918255"/>
            <a:ext cx="3738314" cy="4939745"/>
          </a:xfrm>
          <a:prstGeom prst="round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শ্রেণী-সপ্তম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বিষয়-তথ্য ও যোগাযোগ প্রযুক্তি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8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341" y="768626"/>
            <a:ext cx="8257346" cy="5486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 তোমরা  কোন কোন </a:t>
            </a:r>
            <a:endParaRPr lang="en-US" sz="4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</a:t>
            </a: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কর?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5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3859610" y="2679873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solidFill>
            <a:srgbClr val="FF0000">
              <a:alpha val="8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8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124" tIns="286124" rIns="286124" bIns="286124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1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2" name="Freeform 11"/>
          <p:cNvSpPr/>
          <p:nvPr/>
        </p:nvSpPr>
        <p:spPr>
          <a:xfrm rot="16215678">
            <a:off x="4425668" y="2198340"/>
            <a:ext cx="301681" cy="484425"/>
          </a:xfrm>
          <a:custGeom>
            <a:avLst/>
            <a:gdLst>
              <a:gd name="connsiteX0" fmla="*/ 0 w 301681"/>
              <a:gd name="connsiteY0" fmla="*/ 96885 h 484425"/>
              <a:gd name="connsiteX1" fmla="*/ 150841 w 301681"/>
              <a:gd name="connsiteY1" fmla="*/ 96885 h 484425"/>
              <a:gd name="connsiteX2" fmla="*/ 150841 w 301681"/>
              <a:gd name="connsiteY2" fmla="*/ 0 h 484425"/>
              <a:gd name="connsiteX3" fmla="*/ 301681 w 301681"/>
              <a:gd name="connsiteY3" fmla="*/ 242213 h 484425"/>
              <a:gd name="connsiteX4" fmla="*/ 150841 w 301681"/>
              <a:gd name="connsiteY4" fmla="*/ 484425 h 484425"/>
              <a:gd name="connsiteX5" fmla="*/ 150841 w 301681"/>
              <a:gd name="connsiteY5" fmla="*/ 387540 h 484425"/>
              <a:gd name="connsiteX6" fmla="*/ 0 w 301681"/>
              <a:gd name="connsiteY6" fmla="*/ 387540 h 484425"/>
              <a:gd name="connsiteX7" fmla="*/ 0 w 301681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81" h="484425">
                <a:moveTo>
                  <a:pt x="0" y="96885"/>
                </a:moveTo>
                <a:lnTo>
                  <a:pt x="150841" y="96885"/>
                </a:lnTo>
                <a:lnTo>
                  <a:pt x="150841" y="0"/>
                </a:lnTo>
                <a:lnTo>
                  <a:pt x="301681" y="242213"/>
                </a:lnTo>
                <a:lnTo>
                  <a:pt x="150841" y="484425"/>
                </a:lnTo>
                <a:lnTo>
                  <a:pt x="150841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</p:spPr>
        <p:style>
          <a:lnRef idx="0">
            <a:schemeClr val="accent2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2" tIns="96885" rIns="90505" bIns="96884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13" name="Freeform 12"/>
          <p:cNvSpPr/>
          <p:nvPr/>
        </p:nvSpPr>
        <p:spPr>
          <a:xfrm>
            <a:off x="3868704" y="836734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124" tIns="286124" rIns="286124" bIns="286124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 rot="19800000">
            <a:off x="5277182" y="2692568"/>
            <a:ext cx="301660" cy="484425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0" y="96885"/>
                </a:moveTo>
                <a:lnTo>
                  <a:pt x="150830" y="96885"/>
                </a:lnTo>
                <a:lnTo>
                  <a:pt x="150830" y="0"/>
                </a:lnTo>
                <a:lnTo>
                  <a:pt x="301660" y="242213"/>
                </a:lnTo>
                <a:lnTo>
                  <a:pt x="150830" y="484425"/>
                </a:lnTo>
                <a:lnTo>
                  <a:pt x="150830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</p:spPr>
        <p:style>
          <a:lnRef idx="0">
            <a:schemeClr val="accent2">
              <a:shade val="90000"/>
              <a:hueOff val="-114936"/>
              <a:satOff val="82"/>
              <a:lumOff val="6423"/>
              <a:alphaOff val="0"/>
            </a:schemeClr>
          </a:lnRef>
          <a:fillRef idx="1">
            <a:schemeClr val="accent2">
              <a:shade val="90000"/>
              <a:hueOff val="-114936"/>
              <a:satOff val="82"/>
              <a:lumOff val="6423"/>
              <a:alphaOff val="0"/>
            </a:schemeClr>
          </a:fillRef>
          <a:effectRef idx="0">
            <a:schemeClr val="accent2">
              <a:shade val="90000"/>
              <a:hueOff val="-114936"/>
              <a:satOff val="82"/>
              <a:lumOff val="642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885" rIns="90498" bIns="96884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15" name="Freeform 14"/>
          <p:cNvSpPr/>
          <p:nvPr/>
        </p:nvSpPr>
        <p:spPr>
          <a:xfrm>
            <a:off x="5586423" y="1833729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rotWithShape="0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hueOff val="0"/>
              <a:satOff val="0"/>
              <a:lumOff val="0"/>
              <a:alphaOff val="-8000"/>
            </a:schemeClr>
          </a:effectRef>
          <a:fontRef idx="minor">
            <a:schemeClr val="lt1"/>
          </a:fontRef>
        </p:style>
        <p:txBody>
          <a:bodyPr spcFirstLastPara="0" vert="horz" wrap="square" lIns="286124" tIns="286124" rIns="286124" bIns="286124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 rot="1276020">
            <a:off x="5367525" y="3569045"/>
            <a:ext cx="373173" cy="484425"/>
          </a:xfrm>
          <a:custGeom>
            <a:avLst/>
            <a:gdLst>
              <a:gd name="connsiteX0" fmla="*/ 0 w 373173"/>
              <a:gd name="connsiteY0" fmla="*/ 96885 h 484425"/>
              <a:gd name="connsiteX1" fmla="*/ 186587 w 373173"/>
              <a:gd name="connsiteY1" fmla="*/ 96885 h 484425"/>
              <a:gd name="connsiteX2" fmla="*/ 186587 w 373173"/>
              <a:gd name="connsiteY2" fmla="*/ 0 h 484425"/>
              <a:gd name="connsiteX3" fmla="*/ 373173 w 373173"/>
              <a:gd name="connsiteY3" fmla="*/ 242213 h 484425"/>
              <a:gd name="connsiteX4" fmla="*/ 186587 w 373173"/>
              <a:gd name="connsiteY4" fmla="*/ 484425 h 484425"/>
              <a:gd name="connsiteX5" fmla="*/ 186587 w 373173"/>
              <a:gd name="connsiteY5" fmla="*/ 387540 h 484425"/>
              <a:gd name="connsiteX6" fmla="*/ 0 w 373173"/>
              <a:gd name="connsiteY6" fmla="*/ 387540 h 484425"/>
              <a:gd name="connsiteX7" fmla="*/ 0 w 373173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173" h="484425">
                <a:moveTo>
                  <a:pt x="0" y="96885"/>
                </a:moveTo>
                <a:lnTo>
                  <a:pt x="186587" y="96885"/>
                </a:lnTo>
                <a:lnTo>
                  <a:pt x="186587" y="0"/>
                </a:lnTo>
                <a:lnTo>
                  <a:pt x="373173" y="242213"/>
                </a:lnTo>
                <a:lnTo>
                  <a:pt x="186587" y="484425"/>
                </a:lnTo>
                <a:lnTo>
                  <a:pt x="186587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</p:spPr>
        <p:style>
          <a:lnRef idx="0">
            <a:schemeClr val="accent2">
              <a:shade val="90000"/>
              <a:hueOff val="-229872"/>
              <a:satOff val="164"/>
              <a:lumOff val="12846"/>
              <a:alphaOff val="0"/>
            </a:schemeClr>
          </a:lnRef>
          <a:fillRef idx="1">
            <a:schemeClr val="accent2">
              <a:shade val="90000"/>
              <a:hueOff val="-229872"/>
              <a:satOff val="164"/>
              <a:lumOff val="12846"/>
              <a:alphaOff val="0"/>
            </a:schemeClr>
          </a:fillRef>
          <a:effectRef idx="0">
            <a:schemeClr val="accent2">
              <a:shade val="90000"/>
              <a:hueOff val="-229872"/>
              <a:satOff val="164"/>
              <a:lumOff val="1284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6885" rIns="111951" bIns="96884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17" name="Freeform 16"/>
          <p:cNvSpPr/>
          <p:nvPr/>
        </p:nvSpPr>
        <p:spPr>
          <a:xfrm>
            <a:off x="5957811" y="3556239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rotWithShape="0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hueOff val="0"/>
              <a:satOff val="0"/>
              <a:lumOff val="0"/>
              <a:alphaOff val="-16000"/>
            </a:schemeClr>
          </a:effectRef>
          <a:fontRef idx="minor">
            <a:schemeClr val="lt1"/>
          </a:fontRef>
        </p:style>
        <p:txBody>
          <a:bodyPr spcFirstLastPara="0" vert="horz" wrap="square" lIns="286124" tIns="286124" rIns="286124" bIns="286124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 rot="5400000">
            <a:off x="4421169" y="4175226"/>
            <a:ext cx="301660" cy="484425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0" y="96885"/>
                </a:moveTo>
                <a:lnTo>
                  <a:pt x="150830" y="96885"/>
                </a:lnTo>
                <a:lnTo>
                  <a:pt x="150830" y="0"/>
                </a:lnTo>
                <a:lnTo>
                  <a:pt x="301660" y="242213"/>
                </a:lnTo>
                <a:lnTo>
                  <a:pt x="150830" y="484425"/>
                </a:lnTo>
                <a:lnTo>
                  <a:pt x="150830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</p:spPr>
        <p:style>
          <a:lnRef idx="0">
            <a:schemeClr val="accent2">
              <a:shade val="90000"/>
              <a:hueOff val="-344809"/>
              <a:satOff val="245"/>
              <a:lumOff val="19268"/>
              <a:alphaOff val="0"/>
            </a:schemeClr>
          </a:lnRef>
          <a:fillRef idx="1">
            <a:schemeClr val="accent2">
              <a:shade val="90000"/>
              <a:hueOff val="-344809"/>
              <a:satOff val="245"/>
              <a:lumOff val="19268"/>
              <a:alphaOff val="0"/>
            </a:schemeClr>
          </a:fillRef>
          <a:effectRef idx="0">
            <a:schemeClr val="accent2">
              <a:shade val="90000"/>
              <a:hueOff val="-344809"/>
              <a:satOff val="245"/>
              <a:lumOff val="1926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6884" rIns="90497" bIns="96885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19" name="Freeform 18"/>
          <p:cNvSpPr/>
          <p:nvPr/>
        </p:nvSpPr>
        <p:spPr>
          <a:xfrm>
            <a:off x="3859610" y="4824657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rotWithShape="0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hueOff val="0"/>
              <a:satOff val="0"/>
              <a:lumOff val="0"/>
              <a:alphaOff val="-24000"/>
            </a:schemeClr>
          </a:effectRef>
          <a:fontRef idx="minor">
            <a:schemeClr val="lt1"/>
          </a:fontRef>
        </p:style>
        <p:txBody>
          <a:bodyPr spcFirstLastPara="0" vert="horz" wrap="square" lIns="286124" tIns="286124" rIns="286124" bIns="286124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 rot="19800000">
            <a:off x="3565157" y="3681004"/>
            <a:ext cx="301661" cy="484426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301660" y="387540"/>
                </a:moveTo>
                <a:lnTo>
                  <a:pt x="150830" y="387540"/>
                </a:lnTo>
                <a:lnTo>
                  <a:pt x="150830" y="484425"/>
                </a:lnTo>
                <a:lnTo>
                  <a:pt x="0" y="242212"/>
                </a:lnTo>
                <a:lnTo>
                  <a:pt x="150830" y="0"/>
                </a:lnTo>
                <a:lnTo>
                  <a:pt x="150830" y="96885"/>
                </a:lnTo>
                <a:lnTo>
                  <a:pt x="301660" y="96885"/>
                </a:lnTo>
                <a:lnTo>
                  <a:pt x="301660" y="387540"/>
                </a:lnTo>
                <a:close/>
              </a:path>
            </a:pathLst>
          </a:custGeom>
        </p:spPr>
        <p:style>
          <a:lnRef idx="0">
            <a:schemeClr val="accent2">
              <a:shade val="90000"/>
              <a:hueOff val="-459745"/>
              <a:satOff val="327"/>
              <a:lumOff val="25691"/>
              <a:alphaOff val="0"/>
            </a:schemeClr>
          </a:lnRef>
          <a:fillRef idx="1">
            <a:schemeClr val="accent2">
              <a:shade val="90000"/>
              <a:hueOff val="-459745"/>
              <a:satOff val="327"/>
              <a:lumOff val="25691"/>
              <a:alphaOff val="0"/>
            </a:schemeClr>
          </a:fillRef>
          <a:effectRef idx="0">
            <a:schemeClr val="accent2">
              <a:shade val="90000"/>
              <a:hueOff val="-459745"/>
              <a:satOff val="327"/>
              <a:lumOff val="2569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497" tIns="96886" rIns="1" bIns="96884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21" name="Freeform 20"/>
          <p:cNvSpPr/>
          <p:nvPr/>
        </p:nvSpPr>
        <p:spPr>
          <a:xfrm>
            <a:off x="2204953" y="3768943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hueOff val="0"/>
              <a:satOff val="0"/>
              <a:lumOff val="0"/>
              <a:alphaOff val="-32000"/>
            </a:schemeClr>
          </a:effectRef>
          <a:fontRef idx="minor">
            <a:schemeClr val="lt1"/>
          </a:fontRef>
        </p:style>
        <p:txBody>
          <a:bodyPr spcFirstLastPara="0" vert="horz" wrap="square" lIns="286124" tIns="286124" rIns="286124" bIns="286124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 rot="1358730">
            <a:off x="3311984" y="2754597"/>
            <a:ext cx="448143" cy="484426"/>
          </a:xfrm>
          <a:custGeom>
            <a:avLst/>
            <a:gdLst>
              <a:gd name="connsiteX0" fmla="*/ 0 w 448142"/>
              <a:gd name="connsiteY0" fmla="*/ 96885 h 484425"/>
              <a:gd name="connsiteX1" fmla="*/ 224071 w 448142"/>
              <a:gd name="connsiteY1" fmla="*/ 96885 h 484425"/>
              <a:gd name="connsiteX2" fmla="*/ 224071 w 448142"/>
              <a:gd name="connsiteY2" fmla="*/ 0 h 484425"/>
              <a:gd name="connsiteX3" fmla="*/ 448142 w 448142"/>
              <a:gd name="connsiteY3" fmla="*/ 242213 h 484425"/>
              <a:gd name="connsiteX4" fmla="*/ 224071 w 448142"/>
              <a:gd name="connsiteY4" fmla="*/ 484425 h 484425"/>
              <a:gd name="connsiteX5" fmla="*/ 224071 w 448142"/>
              <a:gd name="connsiteY5" fmla="*/ 387540 h 484425"/>
              <a:gd name="connsiteX6" fmla="*/ 0 w 448142"/>
              <a:gd name="connsiteY6" fmla="*/ 387540 h 484425"/>
              <a:gd name="connsiteX7" fmla="*/ 0 w 448142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142" h="484425">
                <a:moveTo>
                  <a:pt x="448142" y="387540"/>
                </a:moveTo>
                <a:lnTo>
                  <a:pt x="224071" y="387540"/>
                </a:lnTo>
                <a:lnTo>
                  <a:pt x="224071" y="484425"/>
                </a:lnTo>
                <a:lnTo>
                  <a:pt x="0" y="242212"/>
                </a:lnTo>
                <a:lnTo>
                  <a:pt x="224071" y="0"/>
                </a:lnTo>
                <a:lnTo>
                  <a:pt x="224071" y="96885"/>
                </a:lnTo>
                <a:lnTo>
                  <a:pt x="448142" y="96885"/>
                </a:lnTo>
                <a:lnTo>
                  <a:pt x="448142" y="387540"/>
                </a:lnTo>
                <a:close/>
              </a:path>
            </a:pathLst>
          </a:custGeom>
        </p:spPr>
        <p:style>
          <a:lnRef idx="0">
            <a:schemeClr val="accent2">
              <a:shade val="90000"/>
              <a:hueOff val="-574681"/>
              <a:satOff val="409"/>
              <a:lumOff val="32114"/>
              <a:alphaOff val="0"/>
            </a:schemeClr>
          </a:lnRef>
          <a:fillRef idx="1">
            <a:schemeClr val="accent2">
              <a:shade val="90000"/>
              <a:hueOff val="-574681"/>
              <a:satOff val="409"/>
              <a:lumOff val="32114"/>
              <a:alphaOff val="0"/>
            </a:schemeClr>
          </a:fillRef>
          <a:effectRef idx="0">
            <a:schemeClr val="accent2">
              <a:shade val="90000"/>
              <a:hueOff val="-574681"/>
              <a:satOff val="409"/>
              <a:lumOff val="321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43" tIns="96885" rIns="0" bIns="96885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23" name="Freeform 22"/>
          <p:cNvSpPr/>
          <p:nvPr/>
        </p:nvSpPr>
        <p:spPr>
          <a:xfrm>
            <a:off x="1832970" y="1855246"/>
            <a:ext cx="1424781" cy="142478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rotWithShape="0">
            <a:blip r:embed="rId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286124" tIns="286124" rIns="286124" bIns="286124" numCol="1" spcCol="1270" anchor="ctr" anchorCtr="0">
            <a:noAutofit/>
          </a:bodyPr>
          <a:lstStyle/>
          <a:p>
            <a:pPr algn="ctr" defTabSz="2711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 rot="1737614">
            <a:off x="6939365" y="146169"/>
            <a:ext cx="2212089" cy="1153551"/>
          </a:xfrm>
          <a:prstGeom prst="wedgeEllipseCallout">
            <a:avLst>
              <a:gd name="adj1" fmla="val -26331"/>
              <a:gd name="adj2" fmla="val 14337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টেলিভিশন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2918579">
            <a:off x="7654684" y="2263084"/>
            <a:ext cx="1466470" cy="1153551"/>
          </a:xfrm>
          <a:prstGeom prst="wedgeEllipseCallout">
            <a:avLst>
              <a:gd name="adj1" fmla="val -5949"/>
              <a:gd name="adj2" fmla="val 14469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 rot="14587728">
            <a:off x="-280157" y="5280676"/>
            <a:ext cx="2314185" cy="793582"/>
          </a:xfrm>
          <a:prstGeom prst="wedgeEllipseCallout">
            <a:avLst>
              <a:gd name="adj1" fmla="val -1956"/>
              <a:gd name="adj2" fmla="val 21232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ক্যালকুলেটার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 rot="5575794">
            <a:off x="6083428" y="5343702"/>
            <a:ext cx="1887872" cy="1153551"/>
          </a:xfrm>
          <a:prstGeom prst="wedgeEllipseCallout">
            <a:avLst>
              <a:gd name="adj1" fmla="val -11895"/>
              <a:gd name="adj2" fmla="val 17104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 rot="16424481">
            <a:off x="1517362" y="115847"/>
            <a:ext cx="1308295" cy="1153551"/>
          </a:xfrm>
          <a:prstGeom prst="wedgeEllipseCallout">
            <a:avLst>
              <a:gd name="adj1" fmla="val -47685"/>
              <a:gd name="adj2" fmla="val 12258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ঘড়ি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 rot="15436016">
            <a:off x="-168942" y="1960128"/>
            <a:ext cx="1647963" cy="917414"/>
          </a:xfrm>
          <a:prstGeom prst="wedgeEllipseCallout">
            <a:avLst>
              <a:gd name="adj1" fmla="val -25670"/>
              <a:gd name="adj2" fmla="val 1218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5624" y="3001284"/>
            <a:ext cx="1485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8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6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51966" y="0"/>
            <a:ext cx="12192000" cy="6858000"/>
          </a:xfrm>
          <a:prstGeom prst="rect">
            <a:avLst/>
          </a:prstGeom>
          <a:gradFill>
            <a:gsLst>
              <a:gs pos="0">
                <a:schemeClr val="bg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66991" y="474260"/>
            <a:ext cx="3425588" cy="10372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40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79557" y="1605069"/>
            <a:ext cx="1000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জীবনে আই সি টি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94058" y="2436066"/>
            <a:ext cx="2849976" cy="1709985"/>
          </a:xfrm>
          <a:custGeom>
            <a:avLst/>
            <a:gdLst>
              <a:gd name="connsiteX0" fmla="*/ 0 w 2849976"/>
              <a:gd name="connsiteY0" fmla="*/ 0 h 1709985"/>
              <a:gd name="connsiteX1" fmla="*/ 2849976 w 2849976"/>
              <a:gd name="connsiteY1" fmla="*/ 0 h 1709985"/>
              <a:gd name="connsiteX2" fmla="*/ 2849976 w 2849976"/>
              <a:gd name="connsiteY2" fmla="*/ 1709985 h 1709985"/>
              <a:gd name="connsiteX3" fmla="*/ 0 w 2849976"/>
              <a:gd name="connsiteY3" fmla="*/ 1709985 h 1709985"/>
              <a:gd name="connsiteX4" fmla="*/ 0 w 2849976"/>
              <a:gd name="connsiteY4" fmla="*/ 0 h 17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976" h="1709985">
                <a:moveTo>
                  <a:pt x="0" y="0"/>
                </a:moveTo>
                <a:lnTo>
                  <a:pt x="2849976" y="0"/>
                </a:lnTo>
                <a:lnTo>
                  <a:pt x="2849976" y="1709985"/>
                </a:lnTo>
                <a:lnTo>
                  <a:pt x="0" y="170998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32816" y="2436066"/>
            <a:ext cx="2849976" cy="1709985"/>
          </a:xfrm>
          <a:custGeom>
            <a:avLst/>
            <a:gdLst>
              <a:gd name="connsiteX0" fmla="*/ 0 w 2849976"/>
              <a:gd name="connsiteY0" fmla="*/ 0 h 1709985"/>
              <a:gd name="connsiteX1" fmla="*/ 2849976 w 2849976"/>
              <a:gd name="connsiteY1" fmla="*/ 0 h 1709985"/>
              <a:gd name="connsiteX2" fmla="*/ 2849976 w 2849976"/>
              <a:gd name="connsiteY2" fmla="*/ 1709985 h 1709985"/>
              <a:gd name="connsiteX3" fmla="*/ 0 w 2849976"/>
              <a:gd name="connsiteY3" fmla="*/ 1709985 h 1709985"/>
              <a:gd name="connsiteX4" fmla="*/ 0 w 2849976"/>
              <a:gd name="connsiteY4" fmla="*/ 0 h 17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976" h="1709985">
                <a:moveTo>
                  <a:pt x="0" y="0"/>
                </a:moveTo>
                <a:lnTo>
                  <a:pt x="2849976" y="0"/>
                </a:lnTo>
                <a:lnTo>
                  <a:pt x="2849976" y="1709985"/>
                </a:lnTo>
                <a:lnTo>
                  <a:pt x="0" y="170998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94058" y="4432702"/>
            <a:ext cx="2849976" cy="1709985"/>
          </a:xfrm>
          <a:custGeom>
            <a:avLst/>
            <a:gdLst>
              <a:gd name="connsiteX0" fmla="*/ 0 w 2849976"/>
              <a:gd name="connsiteY0" fmla="*/ 0 h 1709985"/>
              <a:gd name="connsiteX1" fmla="*/ 2849976 w 2849976"/>
              <a:gd name="connsiteY1" fmla="*/ 0 h 1709985"/>
              <a:gd name="connsiteX2" fmla="*/ 2849976 w 2849976"/>
              <a:gd name="connsiteY2" fmla="*/ 1709985 h 1709985"/>
              <a:gd name="connsiteX3" fmla="*/ 0 w 2849976"/>
              <a:gd name="connsiteY3" fmla="*/ 1709985 h 1709985"/>
              <a:gd name="connsiteX4" fmla="*/ 0 w 2849976"/>
              <a:gd name="connsiteY4" fmla="*/ 0 h 17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976" h="1709985">
                <a:moveTo>
                  <a:pt x="0" y="0"/>
                </a:moveTo>
                <a:lnTo>
                  <a:pt x="2849976" y="0"/>
                </a:lnTo>
                <a:lnTo>
                  <a:pt x="2849976" y="1709985"/>
                </a:lnTo>
                <a:lnTo>
                  <a:pt x="0" y="170998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732817" y="4461438"/>
            <a:ext cx="2849976" cy="1709985"/>
          </a:xfrm>
          <a:custGeom>
            <a:avLst/>
            <a:gdLst>
              <a:gd name="connsiteX0" fmla="*/ 0 w 2849976"/>
              <a:gd name="connsiteY0" fmla="*/ 0 h 1709985"/>
              <a:gd name="connsiteX1" fmla="*/ 2849976 w 2849976"/>
              <a:gd name="connsiteY1" fmla="*/ 0 h 1709985"/>
              <a:gd name="connsiteX2" fmla="*/ 2849976 w 2849976"/>
              <a:gd name="connsiteY2" fmla="*/ 1709985 h 1709985"/>
              <a:gd name="connsiteX3" fmla="*/ 0 w 2849976"/>
              <a:gd name="connsiteY3" fmla="*/ 1709985 h 1709985"/>
              <a:gd name="connsiteX4" fmla="*/ 0 w 2849976"/>
              <a:gd name="connsiteY4" fmla="*/ 0 h 17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9976" h="1709985">
                <a:moveTo>
                  <a:pt x="0" y="0"/>
                </a:moveTo>
                <a:lnTo>
                  <a:pt x="2849976" y="0"/>
                </a:lnTo>
                <a:lnTo>
                  <a:pt x="2849976" y="1709985"/>
                </a:lnTo>
                <a:lnTo>
                  <a:pt x="0" y="170998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18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7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925" y="1497496"/>
            <a:ext cx="8072438" cy="3909391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ব্যক্তিজীবনে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ব্যবহার বর্ণনা করতে পারব।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যোগাযোগ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আগ্রহী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/>
        </p:nvSpPr>
        <p:spPr>
          <a:xfrm>
            <a:off x="0" y="-114300"/>
            <a:ext cx="9144000" cy="7101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330542751"/>
              </p:ext>
            </p:extLst>
          </p:nvPr>
        </p:nvGraphicFramePr>
        <p:xfrm>
          <a:off x="1523999" y="857250"/>
          <a:ext cx="7456227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95883"/>
            <a:ext cx="4399722" cy="4022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9723" y="932320"/>
            <a:ext cx="4744278" cy="39858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5774" y="4918153"/>
            <a:ext cx="89982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একটি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ক্স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 ,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মানুষের দেওয়া তথ্য ও উপাত্তের মাধ্যমে ফলাফল প্রদান করে এবং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 অসম্ভব সব ধরনের কাজ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33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888" y="105538"/>
            <a:ext cx="5949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ব্যক্তিজীবনে</a:t>
            </a:r>
            <a:r>
              <a:rPr lang="en-US" sz="36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36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BD" sz="36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প্রযুক্তি </a:t>
            </a:r>
            <a:r>
              <a:rPr lang="bn-BD" sz="36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sz="36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084969827"/>
              </p:ext>
            </p:extLst>
          </p:nvPr>
        </p:nvGraphicFramePr>
        <p:xfrm>
          <a:off x="342900" y="1305867"/>
          <a:ext cx="8072438" cy="470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own Arrow Callout 3"/>
          <p:cNvSpPr/>
          <p:nvPr/>
        </p:nvSpPr>
        <p:spPr>
          <a:xfrm>
            <a:off x="554260" y="755708"/>
            <a:ext cx="2357437" cy="957263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মোবাইল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357563" y="754269"/>
            <a:ext cx="2357437" cy="957263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 মোবাইলে কথা বলছেন</a:t>
            </a:r>
            <a:endParaRPr lang="en-US" sz="2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6220112" y="755637"/>
            <a:ext cx="2357437" cy="957263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 আরেক জনের সাথে মোবাইলে যোগাযোগ করচ্ছেন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1825848" y="5649176"/>
            <a:ext cx="2874742" cy="871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মোবাইলে এস এম এস করে পরীক্ষার ফলাফল নেওয়া হচ্ছে।</a:t>
            </a:r>
            <a:endParaRPr lang="en-US" sz="2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5011341" y="5649175"/>
            <a:ext cx="2874742" cy="871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মোবাইলের বিভিন্ন তথ্য সংরক্ষন করা হচ্ছে।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09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565904878"/>
              </p:ext>
            </p:extLst>
          </p:nvPr>
        </p:nvGraphicFramePr>
        <p:xfrm>
          <a:off x="0" y="680383"/>
          <a:ext cx="8986838" cy="617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28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 প্রযুক্তি –টেলিভিশিন বিনোদনের সবচেয়ে বড় মাধ্যম</a:t>
            </a:r>
            <a:endParaRPr lang="en-US" sz="28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85837" y="1585913"/>
            <a:ext cx="2457450" cy="942975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6129338" y="1585913"/>
            <a:ext cx="2457450" cy="942975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5372100" y="4335535"/>
            <a:ext cx="2457450" cy="942975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বিনোদন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828800" y="4471987"/>
            <a:ext cx="2457450" cy="942975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58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1505</TotalTime>
  <Words>327</Words>
  <Application>Microsoft Office PowerPoint</Application>
  <PresentationFormat>On-screen Show (4:3)</PresentationFormat>
  <Paragraphs>78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Nazma</dc:creator>
  <cp:lastModifiedBy>Noor</cp:lastModifiedBy>
  <cp:revision>257</cp:revision>
  <dcterms:created xsi:type="dcterms:W3CDTF">2014-11-12T15:13:04Z</dcterms:created>
  <dcterms:modified xsi:type="dcterms:W3CDTF">2016-08-01T14:10:13Z</dcterms:modified>
</cp:coreProperties>
</file>