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633E-E33A-4D58-87CC-55804A67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A618E-D4DF-436D-AB2B-A55FCE18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F5FDB-5CD5-4EAE-A28B-6097F7EB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98B88-F869-4E11-8959-89805436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39847-CA4E-49B8-BA5A-672F500A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5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960A-4973-499C-955F-367147762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FC86B-F345-41C0-8CB3-AB101F0CA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2CBD4-9BC0-407E-9AC9-48832DB5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E146E-81BD-47F7-84E5-34F50338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C665-C0FB-4DA0-8646-C705749B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8BE8A4-0A87-4A45-82E4-AB8F507EA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2A11D-37AF-4F0B-BD91-407728D97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400E4-37A8-4227-89CE-1AEE3012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FED8-6688-4139-80A5-6BB12F5C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787E-7110-4F61-B49F-50A8349D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968D-EFE9-4042-94E9-B23890E8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9A47-7DF7-473A-AC1A-FB7325D7A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751D4-226D-462B-B173-2A691686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D573-7229-465D-B8F9-FFCA6E17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D51A6-93C8-47BB-BA52-5CF8D34F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C568-B40E-499C-9A1E-F53060F8F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D0297-9D6A-4235-9FF6-C841ACD5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CAE2-FDF2-477B-8D95-FCD82FD1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C20C1-3E64-4385-9306-2569B9A2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F5190-7136-4967-8C51-21B4D169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1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518BB-8042-48B5-867D-A88B33A8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A1E6-93E6-4FE5-A49D-3C4B8E918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4F7EB-526B-4D47-BD10-388A13874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39E04-36A3-4179-878F-520058FD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321AF-C33B-4721-9532-D6E279A9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24514-D5D8-4FB3-9F68-396C5332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6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F1936-2CF7-44CB-B458-89A165E65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B8FCF-FB4C-4C33-A582-D1B2E8459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0C7F1-384B-4AB2-8383-564AE70F0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065C2-3965-4536-81A9-D5F2CB9FE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8B657-809D-4652-92CB-5A14F3942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2A728A-0DA5-4251-9780-CB79662A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CC030-641E-4524-AB10-1C72FA49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478D2-3833-4E5F-B1E9-0765907E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3BD82-065A-44BC-8D64-609B0BC5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696BB-16AE-4DFE-9B14-ED176609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7A254-0915-466B-BF6C-92B3E362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93092-D532-428A-AFB9-7260EB83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F882E-F950-4366-9EDD-9BC002B1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E18B5-8407-4E48-AD75-7A12E427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12EE3-2F87-4C5E-BA8D-A9690F8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25A2-0BCD-45AC-A67D-ACE15F6E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A661B-3121-4A8C-A429-3C3CD9AF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0B528-C64A-4854-A503-F608F977B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88C10-39C9-43F5-AE53-55A935D6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F0DDD-E523-45A5-BCB8-A74B8698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61150-2ABC-4582-90BC-05E3699A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9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43A1-899B-4253-B2E0-9E89D69F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56C04-4A5C-489A-8B39-C3C011452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4E9D2-1378-44AC-A2BB-88220E3DC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C7B20-2663-4B95-977D-44370BF9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E8337-1391-4D86-96A2-1492B90E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84447-8146-4DE9-9CFC-9AED869B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86F04-E996-4EB7-B591-8B94929A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3CF8C-F924-4B47-A96F-2C333186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553EC-5E12-442D-84AF-5318B117A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65BE-B635-499C-86AE-1C2C281E5F3F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7C56-292E-4EA1-A7A4-E8BF109EF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DBB6D-2233-43D2-B6B5-EBD0332E6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63BF-08A0-45D4-B0F7-65DBB4AEE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185150-F3C2-40E9-A7DF-D1C49BDD4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64" y="14067"/>
            <a:ext cx="2638679" cy="212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E80B9D2-B139-49E4-B979-46C38AB7C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78" y="14067"/>
            <a:ext cx="3508000" cy="212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" name="Rectangle 1">
            <a:extLst>
              <a:ext uri="{FF2B5EF4-FFF2-40B4-BE49-F238E27FC236}">
                <a16:creationId xmlns:a16="http://schemas.microsoft.com/office/drawing/2014/main" id="{540B0B0E-2F03-47B6-A529-4ED5D8D53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53" y="2714531"/>
            <a:ext cx="112312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	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আজ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রবিবার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(১৮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অক্টোবর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)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জাতির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পিতা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বঙ্গবন্ধু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মুজিবুর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রহমানের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ছোট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ছেলে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রাসেলের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৫৭তম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জন্মদিন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। ১৯৬৪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সালের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এই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দিনে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বঙ্গবন্ধুর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স্মৃতি-বিজড়িত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ধানমন্ডির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ঐতিহাসিক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৩২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নম্বরে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utonnyOMJ" panose="01010600010101010101" pitchFamily="2" charset="0"/>
              </a:rPr>
              <a:t>‘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বঙ্গবন্ধু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ভবনে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utonnyOMJ" panose="01010600010101010101" pitchFamily="2" charset="0"/>
              </a:rPr>
              <a:t>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রাসেল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জন্মগ্রহণ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করেন।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১৯৭৫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সালের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১৫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আগস্ট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মানবতার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ঘৃণ্য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শত্রু-খুনি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-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ঘাতক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চক্রের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নির্মম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বুলেটের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হাত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থেকে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রক্ষা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পায়নি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বঙ্গবন্ধুর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ছোট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ছেলে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রাসেল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তার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বাবা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বঙ্গবন্ধু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মুজিবুর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রহমান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ও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পরিবারের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অন্যান্য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সদস্যের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সঙ্গে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নরপিশাচরা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নিষ্ঠুরভাবে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তাকেও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হত্যা</a:t>
            </a:r>
            <a:r>
              <a:rPr lang="en-US" altLang="en-US" sz="2400" dirty="0">
                <a:solidFill>
                  <a:srgbClr val="002060"/>
                </a:solidFill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করেছিল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।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মৃত্যুকালে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তিনি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ইউনিভার্সিটি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ল্যাবরেটরি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স্কুলের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চতুর্থ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শ্রেণির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ছাত্র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Times New Roman" panose="02020603050405020304" pitchFamily="18" charset="0"/>
                <a:cs typeface="SutonnyOMJ" panose="01010600010101010101" pitchFamily="2" charset="0"/>
              </a:rPr>
              <a:t>ছিলেন।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বঙ্গবন্ধুর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আত্মস্বীকৃত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খুনিরা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তাকে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হত্যা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করে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বঙ্গবন্ধুর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রক্তের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উত্তরাধিকার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নিশ্চিহ্ন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করতে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চেয়েছিল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ইতিহাস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সাক্ষ্য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দেয়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তাদের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সেই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অপচেষ্টা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শতভাগ</a:t>
            </a:r>
            <a:r>
              <a:rPr lang="en-US" altLang="en-US" sz="2400" dirty="0">
                <a:solidFill>
                  <a:srgbClr val="002060"/>
                </a:solidFill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ব্যর্থতায়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পর্যবসিত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হয়েছে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শহীদ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শেখ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রাসেল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আজ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বাংলাদেশের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শিশু-কিশোর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তরুণ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শুভবুদ্ধি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সম্পন্ন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মানুষদের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কাছে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ভালবাসারনাম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। </a:t>
            </a:r>
            <a:r>
              <a:rPr kumimoji="0" lang="bn-IN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তাঁকে আমরা শ্রদ্ধা জানাই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, </a:t>
            </a:r>
            <a:r>
              <a:rPr kumimoji="0" lang="bn-IN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‍সম্মান জানাই এবং তাঁর আত্মার মাগফেরাত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কামনায়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ea typeface="Calibri" panose="020F0502020204030204" pitchFamily="34" charset="0"/>
                <a:cs typeface="SutonnyOMJ" panose="01010600010101010101" pitchFamily="2" charset="0"/>
              </a:rPr>
              <a:t>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মো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লোকমান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মিয়া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প্রধান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লতিফা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সিদ্দিকী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বালিকা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মছজিদ্দা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সীতাকুণ্ড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utonnyOMJ" panose="01010600010101010101" pitchFamily="2" charset="0"/>
                <a:cs typeface="SutonnyOMJ" panose="01010600010101010101" pitchFamily="2" charset="0"/>
              </a:rPr>
              <a:t>চট্টগ্রাম</a:t>
            </a:r>
            <a:r>
              <a:rPr lang="en-US" altLang="en-US" sz="2000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86C7E11-DB41-48DE-B623-A02EB2A450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65" y="-91950"/>
            <a:ext cx="3652169" cy="2124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3381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SutonnyOMJ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</cp:revision>
  <dcterms:created xsi:type="dcterms:W3CDTF">2020-10-18T13:08:07Z</dcterms:created>
  <dcterms:modified xsi:type="dcterms:W3CDTF">2020-10-18T13:11:56Z</dcterms:modified>
</cp:coreProperties>
</file>