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5"/>
  </p:notesMasterIdLst>
  <p:sldIdLst>
    <p:sldId id="256" r:id="rId2"/>
    <p:sldId id="274" r:id="rId3"/>
    <p:sldId id="267" r:id="rId4"/>
    <p:sldId id="261" r:id="rId5"/>
    <p:sldId id="266" r:id="rId6"/>
    <p:sldId id="260" r:id="rId7"/>
    <p:sldId id="262" r:id="rId8"/>
    <p:sldId id="269" r:id="rId9"/>
    <p:sldId id="258" r:id="rId10"/>
    <p:sldId id="270" r:id="rId11"/>
    <p:sldId id="264" r:id="rId12"/>
    <p:sldId id="263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1C72B-5FE6-4422-A4FA-DDDB5D0AAFE0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96097-CF83-467B-8955-80DCF67C3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5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6097-CF83-467B-8955-80DCF67C37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5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96097-CF83-467B-8955-80DCF67C37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5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1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9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599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2492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2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0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3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3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8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1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6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100">
              <a:srgbClr val="F3F6E9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jpe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609600"/>
            <a:ext cx="5562600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6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6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358"/>
            <a:ext cx="9144000" cy="70427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276600" y="-4549"/>
            <a:ext cx="2209800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বাগতম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7609" y="4404785"/>
            <a:ext cx="4550391" cy="1384995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(২)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উৎপাদনকারীর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ভোক্তার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পৌছায়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752600"/>
            <a:ext cx="4572000" cy="2246769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(১)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পারে,বিশ্লেষণ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                                                                                                                             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304800"/>
            <a:ext cx="2731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228600"/>
            <a:ext cx="20104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919644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বিপণন কী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6537" y="2438400"/>
            <a:ext cx="5289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পরিবহন বলতে কী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বুঝায়?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5594" y="2895601"/>
            <a:ext cx="78884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মোড়কিকরণ করা হয় কেন</a:t>
            </a: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900" y="43434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কি প্রক্রিয়ার মাধ্যমে একজন উৎপাদক, তার উৎপাদিত পন্য ভোক্তার নিকট পৌছাতে পারে?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-152400"/>
            <a:ext cx="31742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-21924"/>
            <a:ext cx="5410200" cy="405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57200"/>
            <a:ext cx="7467600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4600" y="5934670"/>
            <a:ext cx="4343400" cy="923330"/>
          </a:xfrm>
          <a:prstGeom prst="rect">
            <a:avLst/>
          </a:prstGeom>
          <a:solidFill>
            <a:srgbClr val="00CC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en-US" sz="5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658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5497" y="908712"/>
            <a:ext cx="2081852" cy="71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9F02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9F02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14" y="1616599"/>
            <a:ext cx="4205786" cy="2985433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আক্তারুজ্জামান –প্রভাষক</a:t>
            </a:r>
          </a:p>
          <a:p>
            <a:pPr algn="ctr"/>
            <a:r>
              <a:rPr lang="bn-BD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উৎপাদন বাবস্থাপানা ও বিপণন</a:t>
            </a:r>
          </a:p>
          <a:p>
            <a:pPr algn="ctr"/>
            <a:r>
              <a:rPr lang="bn-BD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আলহাজ্ব রেজাউল হক মহিলা কলেজ</a:t>
            </a:r>
          </a:p>
          <a:p>
            <a:pPr algn="ctr"/>
            <a:r>
              <a:rPr lang="bn-BD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কাপাসিয়া ,গাজিপুর।</a:t>
            </a:r>
          </a:p>
          <a:p>
            <a:pPr algn="ctr"/>
            <a:r>
              <a:rPr lang="en-US" sz="2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E-mail : aktarfast@gmail.com</a:t>
            </a:r>
            <a:endParaRPr lang="bn-BD" sz="20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6980" y="908713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9F02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9F02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1" y="1616599"/>
            <a:ext cx="45720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39F020"/>
                </a:solidFill>
                <a:latin typeface="NikoshBAN" pitchFamily="2" charset="0"/>
                <a:cs typeface="NikoshBAN" pitchFamily="2" charset="0"/>
              </a:rPr>
              <a:t>শ্রেণি – একাদশ</a:t>
            </a:r>
          </a:p>
          <a:p>
            <a:pPr algn="ctr"/>
            <a:r>
              <a:rPr lang="bn-BD" sz="3200" b="1" dirty="0" smtClean="0">
                <a:solidFill>
                  <a:srgbClr val="39F020"/>
                </a:solidFill>
                <a:latin typeface="NikoshBAN" pitchFamily="2" charset="0"/>
                <a:cs typeface="NikoshBAN" pitchFamily="2" charset="0"/>
              </a:rPr>
              <a:t>বিষয় - </a:t>
            </a:r>
            <a:r>
              <a:rPr lang="bn-BD" sz="3200" b="1" dirty="0" smtClean="0">
                <a:ln w="1905"/>
                <a:solidFill>
                  <a:srgbClr val="39F0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উৎপাদন বাবস্থাপানা ও বিপণন (</a:t>
            </a:r>
            <a:r>
              <a:rPr lang="en-US" sz="3200" b="1" dirty="0" smtClean="0">
                <a:ln w="1905"/>
                <a:solidFill>
                  <a:srgbClr val="39F0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b="1" dirty="0" smtClean="0">
                <a:ln w="1905"/>
                <a:solidFill>
                  <a:srgbClr val="39F0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b="1" dirty="0" smtClean="0">
                <a:ln w="1905"/>
                <a:solidFill>
                  <a:srgbClr val="39F0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-পত্র)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39F0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 – এক ( </a:t>
            </a:r>
            <a:r>
              <a:rPr lang="en-US" sz="3200" b="1" dirty="0" err="1" smtClean="0">
                <a:ln w="1905"/>
                <a:solidFill>
                  <a:srgbClr val="39F0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3200" b="1" dirty="0" smtClean="0">
                <a:ln w="1905"/>
                <a:solidFill>
                  <a:srgbClr val="39F0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39F0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 smtClean="0">
                <a:ln w="1905"/>
                <a:solidFill>
                  <a:srgbClr val="39F0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rgbClr val="39F0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39F0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সময়- ৪</a:t>
            </a:r>
            <a:r>
              <a:rPr lang="en-US" sz="3200" b="1" dirty="0" smtClean="0">
                <a:ln w="1905"/>
                <a:solidFill>
                  <a:srgbClr val="39F0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b="1" dirty="0" smtClean="0">
                <a:ln w="1905"/>
                <a:solidFill>
                  <a:srgbClr val="39F0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/>
            <a:endParaRPr lang="en-US" sz="3200" b="1" dirty="0">
              <a:solidFill>
                <a:srgbClr val="39F02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8177" y="152400"/>
            <a:ext cx="2006730" cy="92333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61112"/>
      </p:ext>
    </p:extLst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i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514" y="3657600"/>
            <a:ext cx="4425395" cy="2971800"/>
          </a:xfrm>
          <a:prstGeom prst="round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Rounded Rectangle 11"/>
          <p:cNvSpPr/>
          <p:nvPr/>
        </p:nvSpPr>
        <p:spPr>
          <a:xfrm>
            <a:off x="4648200" y="304800"/>
            <a:ext cx="4267200" cy="3124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8" r="14091"/>
          <a:stretch/>
        </p:blipFill>
        <p:spPr>
          <a:xfrm>
            <a:off x="124163" y="128853"/>
            <a:ext cx="4268141" cy="3048000"/>
          </a:xfrm>
          <a:prstGeom prst="round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13682" r="3669" b="12378"/>
          <a:stretch/>
        </p:blipFill>
        <p:spPr>
          <a:xfrm>
            <a:off x="152400" y="3581400"/>
            <a:ext cx="4336211" cy="3048000"/>
          </a:xfrm>
          <a:prstGeom prst="round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" name="TextBox 13"/>
          <p:cNvSpPr txBox="1"/>
          <p:nvPr/>
        </p:nvSpPr>
        <p:spPr>
          <a:xfrm>
            <a:off x="7620000" y="2438400"/>
            <a:ext cx="1066800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2514600"/>
            <a:ext cx="1143000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5562600"/>
            <a:ext cx="1447800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5638800"/>
            <a:ext cx="2286000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গুদামজাতকরণ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514600"/>
            <a:ext cx="6643165" cy="1107996"/>
          </a:xfrm>
          <a:prstGeom prst="rect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/Marketing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2376" y="1066800"/>
            <a:ext cx="3898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774686"/>
            <a:ext cx="678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১।বিপণনের সংজ্ঞা   বলতে  পারবে। 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উৎপাদন, পরিবহন, গুদামজাতকরন পদ্ধতি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করতে  পারবে। 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বিপণনের  কার্য্যাবলী ব্যাখ্যা করতে পারবে।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4267200" cy="28956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b="15680"/>
          <a:stretch/>
        </p:blipFill>
        <p:spPr>
          <a:xfrm>
            <a:off x="152400" y="228600"/>
            <a:ext cx="4142509" cy="29718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14" descr="hh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1400"/>
            <a:ext cx="4218215" cy="28956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5" descr="kjj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256" y="3429000"/>
            <a:ext cx="4159251" cy="30480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ounded Rectangle 10"/>
          <p:cNvSpPr/>
          <p:nvPr/>
        </p:nvSpPr>
        <p:spPr>
          <a:xfrm>
            <a:off x="2590800" y="2362200"/>
            <a:ext cx="1524000" cy="715089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62800" y="2286000"/>
            <a:ext cx="1600200" cy="646986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43200" y="5562600"/>
            <a:ext cx="1410290" cy="715089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9800" y="5562600"/>
            <a:ext cx="2667000" cy="715089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গুদামজাতকরণ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0" y="3505200"/>
            <a:ext cx="4343400" cy="3124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3352800"/>
            <a:ext cx="4114800" cy="3352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5943600"/>
            <a:ext cx="155844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মোড়কিকরণ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800" y="5867400"/>
            <a:ext cx="1359668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একত্রীকরণ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k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0"/>
            <a:ext cx="4100665" cy="3048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6700"/>
            <a:ext cx="4370045" cy="29775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Rectangle 11"/>
          <p:cNvSpPr/>
          <p:nvPr/>
        </p:nvSpPr>
        <p:spPr>
          <a:xfrm>
            <a:off x="3124200" y="2286000"/>
            <a:ext cx="1364477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প্রমিতকরণ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2800" y="2209800"/>
            <a:ext cx="159370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পর্যায়িতকরণ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4038600" cy="2819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2209800"/>
            <a:ext cx="1676400" cy="71508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819400"/>
            <a:ext cx="1676400" cy="71508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352800"/>
            <a:ext cx="4114800" cy="31242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5715000"/>
            <a:ext cx="2590800" cy="71508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ভোক্তা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6019800"/>
            <a:ext cx="2667000" cy="71508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0600" y="3505200"/>
            <a:ext cx="4191000" cy="30480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315200" y="5867400"/>
            <a:ext cx="1433911" cy="57888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0600" y="152400"/>
            <a:ext cx="4114800" cy="30480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162800" y="2438400"/>
            <a:ext cx="1497181" cy="57888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নিয়ন্ত্রন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2" grpId="0" animBg="1"/>
      <p:bldP spid="13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1" b="13112"/>
          <a:stretch/>
        </p:blipFill>
        <p:spPr>
          <a:xfrm>
            <a:off x="228600" y="228600"/>
            <a:ext cx="2328785" cy="1828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6" b="13165"/>
          <a:stretch/>
        </p:blipFill>
        <p:spPr>
          <a:xfrm>
            <a:off x="3505200" y="228601"/>
            <a:ext cx="2209800" cy="1676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6" b="18104"/>
          <a:stretch/>
        </p:blipFill>
        <p:spPr>
          <a:xfrm>
            <a:off x="6477000" y="228600"/>
            <a:ext cx="2341419" cy="162098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b="10832"/>
          <a:stretch/>
        </p:blipFill>
        <p:spPr>
          <a:xfrm>
            <a:off x="3352800" y="5029200"/>
            <a:ext cx="2504210" cy="159327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b="15680"/>
          <a:stretch/>
        </p:blipFill>
        <p:spPr>
          <a:xfrm>
            <a:off x="6553200" y="5029200"/>
            <a:ext cx="2417619" cy="163483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4" b="13482"/>
          <a:stretch/>
        </p:blipFill>
        <p:spPr>
          <a:xfrm>
            <a:off x="6477000" y="2438400"/>
            <a:ext cx="2396837" cy="194656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b="15680"/>
          <a:stretch/>
        </p:blipFill>
        <p:spPr>
          <a:xfrm>
            <a:off x="304800" y="5029200"/>
            <a:ext cx="2286000" cy="163483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 descr="juuyh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1" y="2743200"/>
            <a:ext cx="2362199" cy="160972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ectangle 10"/>
          <p:cNvSpPr/>
          <p:nvPr/>
        </p:nvSpPr>
        <p:spPr>
          <a:xfrm>
            <a:off x="3429000" y="312420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বিপণন কার্যাবলী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76600" y="2362200"/>
            <a:ext cx="2590800" cy="205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667000" y="990600"/>
            <a:ext cx="685800" cy="533400"/>
          </a:xfrm>
          <a:prstGeom prst="rightArrow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791200" y="1066800"/>
            <a:ext cx="609600" cy="533400"/>
          </a:xfrm>
          <a:prstGeom prst="rightArrow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696200" y="1905000"/>
            <a:ext cx="484632" cy="533400"/>
          </a:xfrm>
          <a:prstGeom prst="downArrow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391400" y="4495800"/>
            <a:ext cx="484632" cy="533400"/>
          </a:xfrm>
          <a:prstGeom prst="downArrow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2667000" y="5715000"/>
            <a:ext cx="609600" cy="484632"/>
          </a:xfrm>
          <a:prstGeom prst="leftArrow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5867400" y="5638800"/>
            <a:ext cx="609600" cy="484632"/>
          </a:xfrm>
          <a:prstGeom prst="leftArrow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1219200" y="4343400"/>
            <a:ext cx="484632" cy="533400"/>
          </a:xfrm>
          <a:prstGeom prst="upArrow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464</TotalTime>
  <Words>182</Words>
  <Application>Microsoft Office PowerPoint</Application>
  <PresentationFormat>On-screen Show (4:3)</PresentationFormat>
  <Paragraphs>52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NikoshBAN</vt:lpstr>
      <vt:lpstr>Times New Roman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MOMIN</dc:creator>
  <cp:lastModifiedBy>HEC</cp:lastModifiedBy>
  <cp:revision>81</cp:revision>
  <dcterms:created xsi:type="dcterms:W3CDTF">2006-08-16T00:00:00Z</dcterms:created>
  <dcterms:modified xsi:type="dcterms:W3CDTF">2020-10-07T00:21:08Z</dcterms:modified>
</cp:coreProperties>
</file>