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6" r:id="rId17"/>
    <p:sldId id="273" r:id="rId18"/>
    <p:sldId id="277" r:id="rId19"/>
    <p:sldId id="278" r:id="rId20"/>
    <p:sldId id="279" r:id="rId21"/>
    <p:sldId id="280" r:id="rId22"/>
    <p:sldId id="272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6600"/>
    <a:srgbClr val="D60093"/>
    <a:srgbClr val="66FF33"/>
    <a:srgbClr val="A50021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DCEA9-DAFC-4F05-B083-F273B5CC332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70C68A-C91C-4EDD-BA2F-8F6B0C05B5F9}">
      <dgm:prSet phldrT="[Text]"/>
      <dgm:spPr/>
      <dgm:t>
        <a:bodyPr/>
        <a:lstStyle/>
        <a:p>
          <a:r>
            <a:rPr lang="bn-BD" b="1" dirty="0" smtClean="0">
              <a:solidFill>
                <a:srgbClr val="66FF33"/>
              </a:solidFill>
              <a:latin typeface="NikoshBAN" pitchFamily="2" charset="0"/>
              <a:cs typeface="NikoshBAN" pitchFamily="2" charset="0"/>
            </a:rPr>
            <a:t>খাদ্য</a:t>
          </a:r>
          <a:r>
            <a:rPr lang="bn-BD" dirty="0" smtClean="0"/>
            <a:t> </a:t>
          </a:r>
          <a:endParaRPr lang="en-US" dirty="0"/>
        </a:p>
      </dgm:t>
    </dgm:pt>
    <dgm:pt modelId="{53EB8D13-ED3D-4E79-96A8-9A1C216A2F45}" type="parTrans" cxnId="{3A023E36-A0DD-4985-8F8A-0FAACE37CBC0}">
      <dgm:prSet/>
      <dgm:spPr/>
      <dgm:t>
        <a:bodyPr/>
        <a:lstStyle/>
        <a:p>
          <a:endParaRPr lang="en-US"/>
        </a:p>
      </dgm:t>
    </dgm:pt>
    <dgm:pt modelId="{13B701E0-D548-4FCA-BD5F-8E7AB60D722E}" type="sibTrans" cxnId="{3A023E36-A0DD-4985-8F8A-0FAACE37CBC0}">
      <dgm:prSet/>
      <dgm:spPr/>
      <dgm:t>
        <a:bodyPr/>
        <a:lstStyle/>
        <a:p>
          <a:endParaRPr lang="en-US"/>
        </a:p>
      </dgm:t>
    </dgm:pt>
    <dgm:pt modelId="{6B864040-7645-4332-ADA4-21613A256B40}">
      <dgm:prSet phldrT="[Text]" custT="1"/>
      <dgm:spPr/>
      <dgm:t>
        <a:bodyPr/>
        <a:lstStyle/>
        <a:p>
          <a:r>
            <a:rPr lang="bn-BD" sz="66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শর্করা</a:t>
          </a:r>
          <a:r>
            <a:rPr lang="bn-BD" sz="4000" dirty="0" smtClean="0">
              <a:solidFill>
                <a:schemeClr val="accent2">
                  <a:lumMod val="75000"/>
                </a:schemeClr>
              </a:solidFill>
            </a:rPr>
            <a:t> </a:t>
          </a:r>
          <a:endParaRPr lang="en-US" sz="4000" dirty="0">
            <a:solidFill>
              <a:schemeClr val="accent2">
                <a:lumMod val="75000"/>
              </a:schemeClr>
            </a:solidFill>
          </a:endParaRPr>
        </a:p>
      </dgm:t>
    </dgm:pt>
    <dgm:pt modelId="{06094CC7-F320-4911-B94A-D1B205EF368A}" type="parTrans" cxnId="{830D3824-E853-4451-ABCF-24A11CF6676C}">
      <dgm:prSet/>
      <dgm:spPr/>
      <dgm:t>
        <a:bodyPr/>
        <a:lstStyle/>
        <a:p>
          <a:endParaRPr lang="en-US"/>
        </a:p>
      </dgm:t>
    </dgm:pt>
    <dgm:pt modelId="{66DC4E4F-8B8E-40CC-910F-EEC4DBE4D9C8}" type="sibTrans" cxnId="{830D3824-E853-4451-ABCF-24A11CF6676C}">
      <dgm:prSet/>
      <dgm:spPr/>
      <dgm:t>
        <a:bodyPr/>
        <a:lstStyle/>
        <a:p>
          <a:endParaRPr lang="en-US"/>
        </a:p>
      </dgm:t>
    </dgm:pt>
    <dgm:pt modelId="{C066C616-5AF2-4108-8C8C-B7459A64C678}">
      <dgm:prSet phldrT="[Text]" custT="1"/>
      <dgm:spPr/>
      <dgm:t>
        <a:bodyPr/>
        <a:lstStyle/>
        <a:p>
          <a:r>
            <a:rPr lang="bn-BD" sz="6000" dirty="0" smtClean="0">
              <a:latin typeface="NikoshBAN" pitchFamily="2" charset="0"/>
              <a:cs typeface="NikoshBAN" pitchFamily="2" charset="0"/>
            </a:rPr>
            <a:t>স্নেহ </a:t>
          </a:r>
          <a:endParaRPr lang="en-US" sz="6000" dirty="0">
            <a:latin typeface="NikoshBAN" pitchFamily="2" charset="0"/>
            <a:cs typeface="NikoshBAN" pitchFamily="2" charset="0"/>
          </a:endParaRPr>
        </a:p>
      </dgm:t>
    </dgm:pt>
    <dgm:pt modelId="{1BCC7230-5F73-47D0-8FAC-80F3C2662217}" type="parTrans" cxnId="{6B3BA34C-EDDF-45D5-9253-169245718CDD}">
      <dgm:prSet/>
      <dgm:spPr/>
      <dgm:t>
        <a:bodyPr/>
        <a:lstStyle/>
        <a:p>
          <a:endParaRPr lang="en-US"/>
        </a:p>
      </dgm:t>
    </dgm:pt>
    <dgm:pt modelId="{B280FFD2-672E-4BD4-8251-23DFE64CB037}" type="sibTrans" cxnId="{6B3BA34C-EDDF-45D5-9253-169245718CDD}">
      <dgm:prSet/>
      <dgm:spPr/>
      <dgm:t>
        <a:bodyPr/>
        <a:lstStyle/>
        <a:p>
          <a:endParaRPr lang="en-US"/>
        </a:p>
      </dgm:t>
    </dgm:pt>
    <dgm:pt modelId="{178CFDAD-7D45-4926-9B1B-6F0994BDDA02}">
      <dgm:prSet phldrT="[Text]" custT="1"/>
      <dgm:spPr/>
      <dgm:t>
        <a:bodyPr/>
        <a:lstStyle/>
        <a:p>
          <a:r>
            <a:rPr lang="bn-BD" sz="40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খনিজ লবণ </a:t>
          </a:r>
          <a:endParaRPr lang="en-US" sz="4000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38C8B086-E658-44D1-9DCD-F78CA4EFF6BF}" type="parTrans" cxnId="{4592647C-5CBA-46FC-B897-AC86B6D11A99}">
      <dgm:prSet/>
      <dgm:spPr/>
      <dgm:t>
        <a:bodyPr/>
        <a:lstStyle/>
        <a:p>
          <a:endParaRPr lang="en-US"/>
        </a:p>
      </dgm:t>
    </dgm:pt>
    <dgm:pt modelId="{1053A5F3-D395-4959-AE58-C92F5A1B6027}" type="sibTrans" cxnId="{4592647C-5CBA-46FC-B897-AC86B6D11A99}">
      <dgm:prSet/>
      <dgm:spPr/>
      <dgm:t>
        <a:bodyPr/>
        <a:lstStyle/>
        <a:p>
          <a:endParaRPr lang="en-US"/>
        </a:p>
      </dgm:t>
    </dgm:pt>
    <dgm:pt modelId="{795B9E07-8D0A-43A0-AEE9-4A6B5620B181}">
      <dgm:prSet phldrT="[Text]" custT="1"/>
      <dgm:spPr/>
      <dgm:t>
        <a:bodyPr/>
        <a:lstStyle/>
        <a:p>
          <a:r>
            <a:rPr lang="bn-BD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আমিষ</a:t>
          </a:r>
          <a:endParaRPr lang="en-US" sz="54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AACD1060-E2E6-4776-984C-A62C485112A2}" type="parTrans" cxnId="{6F9CD425-75E0-475A-81AE-A44DCFA7CD90}">
      <dgm:prSet/>
      <dgm:spPr/>
      <dgm:t>
        <a:bodyPr/>
        <a:lstStyle/>
        <a:p>
          <a:endParaRPr lang="en-US"/>
        </a:p>
      </dgm:t>
    </dgm:pt>
    <dgm:pt modelId="{200160C0-25D5-4165-989D-DF7ECF021B86}" type="sibTrans" cxnId="{6F9CD425-75E0-475A-81AE-A44DCFA7CD90}">
      <dgm:prSet/>
      <dgm:spPr/>
      <dgm:t>
        <a:bodyPr/>
        <a:lstStyle/>
        <a:p>
          <a:endParaRPr lang="en-US"/>
        </a:p>
      </dgm:t>
    </dgm:pt>
    <dgm:pt modelId="{A7E89A3B-47ED-4598-BEC8-D7C2DB4F0DD0}">
      <dgm:prSet custT="1"/>
      <dgm:spPr/>
      <dgm:t>
        <a:bodyPr/>
        <a:lstStyle/>
        <a:p>
          <a:r>
            <a:rPr lang="bn-BD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পানি </a:t>
          </a:r>
          <a:endParaRPr lang="en-US" sz="54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D585C3E8-FC98-4A45-BFA3-4CF49031574E}" type="parTrans" cxnId="{A959E7D7-ADFC-4264-87A0-692B449861F6}">
      <dgm:prSet/>
      <dgm:spPr/>
      <dgm:t>
        <a:bodyPr/>
        <a:lstStyle/>
        <a:p>
          <a:endParaRPr lang="en-US"/>
        </a:p>
      </dgm:t>
    </dgm:pt>
    <dgm:pt modelId="{A44A4BBB-6E18-4F3B-A0D5-9E04A7B09348}" type="sibTrans" cxnId="{A959E7D7-ADFC-4264-87A0-692B449861F6}">
      <dgm:prSet/>
      <dgm:spPr/>
      <dgm:t>
        <a:bodyPr/>
        <a:lstStyle/>
        <a:p>
          <a:endParaRPr lang="en-US"/>
        </a:p>
      </dgm:t>
    </dgm:pt>
    <dgm:pt modelId="{E0FF578E-7539-441B-89FF-9B52BA96C14D}">
      <dgm:prSet custT="1"/>
      <dgm:spPr/>
      <dgm:t>
        <a:bodyPr/>
        <a:lstStyle/>
        <a:p>
          <a:r>
            <a:rPr lang="bn-BD" sz="48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ভিটামিন </a:t>
          </a:r>
          <a:endParaRPr lang="en-US" sz="4800" b="1" dirty="0">
            <a:solidFill>
              <a:schemeClr val="accent2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51DE7D51-9C77-48C7-BC65-C113815BF1A0}" type="parTrans" cxnId="{38060275-DBBE-41E7-AB00-E72224CC1D5B}">
      <dgm:prSet/>
      <dgm:spPr/>
      <dgm:t>
        <a:bodyPr/>
        <a:lstStyle/>
        <a:p>
          <a:endParaRPr lang="en-US"/>
        </a:p>
      </dgm:t>
    </dgm:pt>
    <dgm:pt modelId="{F1021E4E-8ACA-449F-9A01-DC5EF405801D}" type="sibTrans" cxnId="{38060275-DBBE-41E7-AB00-E72224CC1D5B}">
      <dgm:prSet/>
      <dgm:spPr/>
      <dgm:t>
        <a:bodyPr/>
        <a:lstStyle/>
        <a:p>
          <a:endParaRPr lang="en-US"/>
        </a:p>
      </dgm:t>
    </dgm:pt>
    <dgm:pt modelId="{D5B59367-934E-43CE-AAED-48CEB49FC109}" type="pres">
      <dgm:prSet presAssocID="{BEBDCEA9-DAFC-4F05-B083-F273B5CC33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16EFB1-AED9-466D-8644-0E46416A9A59}" type="pres">
      <dgm:prSet presAssocID="{C470C68A-C91C-4EDD-BA2F-8F6B0C05B5F9}" presName="centerShape" presStyleLbl="node0" presStyleIdx="0" presStyleCnt="1"/>
      <dgm:spPr/>
      <dgm:t>
        <a:bodyPr/>
        <a:lstStyle/>
        <a:p>
          <a:endParaRPr lang="en-US"/>
        </a:p>
      </dgm:t>
    </dgm:pt>
    <dgm:pt modelId="{75A0F5DB-1886-4032-A65B-9FDCC310536F}" type="pres">
      <dgm:prSet presAssocID="{06094CC7-F320-4911-B94A-D1B205EF368A}" presName="Name9" presStyleLbl="parChTrans1D2" presStyleIdx="0" presStyleCnt="6"/>
      <dgm:spPr/>
      <dgm:t>
        <a:bodyPr/>
        <a:lstStyle/>
        <a:p>
          <a:endParaRPr lang="en-US"/>
        </a:p>
      </dgm:t>
    </dgm:pt>
    <dgm:pt modelId="{30EC9314-8F0D-42C5-9472-99B04C1D3557}" type="pres">
      <dgm:prSet presAssocID="{06094CC7-F320-4911-B94A-D1B205EF368A}" presName="connTx" presStyleLbl="parChTrans1D2" presStyleIdx="0" presStyleCnt="6"/>
      <dgm:spPr/>
      <dgm:t>
        <a:bodyPr/>
        <a:lstStyle/>
        <a:p>
          <a:endParaRPr lang="en-US"/>
        </a:p>
      </dgm:t>
    </dgm:pt>
    <dgm:pt modelId="{3B98EE32-ECA5-4FB4-9797-2F5F0E9B17F7}" type="pres">
      <dgm:prSet presAssocID="{6B864040-7645-4332-ADA4-21613A256B40}" presName="node" presStyleLbl="node1" presStyleIdx="0" presStyleCnt="6" custScaleX="169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7F7D4-8500-46C5-A0A4-32B211C7DE8E}" type="pres">
      <dgm:prSet presAssocID="{1BCC7230-5F73-47D0-8FAC-80F3C2662217}" presName="Name9" presStyleLbl="parChTrans1D2" presStyleIdx="1" presStyleCnt="6"/>
      <dgm:spPr/>
      <dgm:t>
        <a:bodyPr/>
        <a:lstStyle/>
        <a:p>
          <a:endParaRPr lang="en-US"/>
        </a:p>
      </dgm:t>
    </dgm:pt>
    <dgm:pt modelId="{AAD13910-048D-49F5-B3AC-186AF0B40854}" type="pres">
      <dgm:prSet presAssocID="{1BCC7230-5F73-47D0-8FAC-80F3C2662217}" presName="connTx" presStyleLbl="parChTrans1D2" presStyleIdx="1" presStyleCnt="6"/>
      <dgm:spPr/>
      <dgm:t>
        <a:bodyPr/>
        <a:lstStyle/>
        <a:p>
          <a:endParaRPr lang="en-US"/>
        </a:p>
      </dgm:t>
    </dgm:pt>
    <dgm:pt modelId="{A1D3D9F8-6FF4-4199-8751-DB29CF53382D}" type="pres">
      <dgm:prSet presAssocID="{C066C616-5AF2-4108-8C8C-B7459A64C678}" presName="node" presStyleLbl="node1" presStyleIdx="1" presStyleCnt="6" custScaleX="169980" custRadScaleRad="161530" custRadScaleInc="-1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90946-B1C1-4788-9B5B-8D238EA8BA89}" type="pres">
      <dgm:prSet presAssocID="{D585C3E8-FC98-4A45-BFA3-4CF49031574E}" presName="Name9" presStyleLbl="parChTrans1D2" presStyleIdx="2" presStyleCnt="6"/>
      <dgm:spPr/>
      <dgm:t>
        <a:bodyPr/>
        <a:lstStyle/>
        <a:p>
          <a:endParaRPr lang="en-US"/>
        </a:p>
      </dgm:t>
    </dgm:pt>
    <dgm:pt modelId="{09072A4E-CADD-4EA5-8182-9D29B1BCB16A}" type="pres">
      <dgm:prSet presAssocID="{D585C3E8-FC98-4A45-BFA3-4CF49031574E}" presName="connTx" presStyleLbl="parChTrans1D2" presStyleIdx="2" presStyleCnt="6"/>
      <dgm:spPr/>
      <dgm:t>
        <a:bodyPr/>
        <a:lstStyle/>
        <a:p>
          <a:endParaRPr lang="en-US"/>
        </a:p>
      </dgm:t>
    </dgm:pt>
    <dgm:pt modelId="{FDB21E9C-C5DC-4656-8DD7-5F24825B2446}" type="pres">
      <dgm:prSet presAssocID="{A7E89A3B-47ED-4598-BEC8-D7C2DB4F0DD0}" presName="node" presStyleLbl="node1" presStyleIdx="2" presStyleCnt="6" custScaleX="151707" custRadScaleRad="163903" custRadScaleInc="-2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A5C4B-4A3F-40F5-9D44-6914CF214A4B}" type="pres">
      <dgm:prSet presAssocID="{51DE7D51-9C77-48C7-BC65-C113815BF1A0}" presName="Name9" presStyleLbl="parChTrans1D2" presStyleIdx="3" presStyleCnt="6"/>
      <dgm:spPr/>
      <dgm:t>
        <a:bodyPr/>
        <a:lstStyle/>
        <a:p>
          <a:endParaRPr lang="en-US"/>
        </a:p>
      </dgm:t>
    </dgm:pt>
    <dgm:pt modelId="{BBEE0EF2-32E6-4A73-B1F0-D07E83FE9144}" type="pres">
      <dgm:prSet presAssocID="{51DE7D51-9C77-48C7-BC65-C113815BF1A0}" presName="connTx" presStyleLbl="parChTrans1D2" presStyleIdx="3" presStyleCnt="6"/>
      <dgm:spPr/>
      <dgm:t>
        <a:bodyPr/>
        <a:lstStyle/>
        <a:p>
          <a:endParaRPr lang="en-US"/>
        </a:p>
      </dgm:t>
    </dgm:pt>
    <dgm:pt modelId="{31AF046D-9CEE-4EF0-919D-1C7352A835C2}" type="pres">
      <dgm:prSet presAssocID="{E0FF578E-7539-441B-89FF-9B52BA96C14D}" presName="node" presStyleLbl="node1" presStyleIdx="3" presStyleCnt="6" custScaleX="162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E4F8D-20E5-4711-9E79-7E2CDF59887B}" type="pres">
      <dgm:prSet presAssocID="{38C8B086-E658-44D1-9DCD-F78CA4EFF6BF}" presName="Name9" presStyleLbl="parChTrans1D2" presStyleIdx="4" presStyleCnt="6"/>
      <dgm:spPr/>
      <dgm:t>
        <a:bodyPr/>
        <a:lstStyle/>
        <a:p>
          <a:endParaRPr lang="en-US"/>
        </a:p>
      </dgm:t>
    </dgm:pt>
    <dgm:pt modelId="{F5C05810-E77C-4B1D-9880-654F80DEA20D}" type="pres">
      <dgm:prSet presAssocID="{38C8B086-E658-44D1-9DCD-F78CA4EFF6BF}" presName="connTx" presStyleLbl="parChTrans1D2" presStyleIdx="4" presStyleCnt="6"/>
      <dgm:spPr/>
      <dgm:t>
        <a:bodyPr/>
        <a:lstStyle/>
        <a:p>
          <a:endParaRPr lang="en-US"/>
        </a:p>
      </dgm:t>
    </dgm:pt>
    <dgm:pt modelId="{66714E98-2DE2-4778-A920-A86BAAA9C120}" type="pres">
      <dgm:prSet presAssocID="{178CFDAD-7D45-4926-9B1B-6F0994BDDA02}" presName="node" presStyleLbl="node1" presStyleIdx="4" presStyleCnt="6" custScaleX="148858" custRadScaleRad="156263" custRadScaleInc="-29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B8427-5F09-4EE8-B8B2-B12BA28D6826}" type="pres">
      <dgm:prSet presAssocID="{AACD1060-E2E6-4776-984C-A62C485112A2}" presName="Name9" presStyleLbl="parChTrans1D2" presStyleIdx="5" presStyleCnt="6"/>
      <dgm:spPr/>
      <dgm:t>
        <a:bodyPr/>
        <a:lstStyle/>
        <a:p>
          <a:endParaRPr lang="en-US"/>
        </a:p>
      </dgm:t>
    </dgm:pt>
    <dgm:pt modelId="{99C5532E-094B-4885-824F-BD798040224D}" type="pres">
      <dgm:prSet presAssocID="{AACD1060-E2E6-4776-984C-A62C485112A2}" presName="connTx" presStyleLbl="parChTrans1D2" presStyleIdx="5" presStyleCnt="6"/>
      <dgm:spPr/>
      <dgm:t>
        <a:bodyPr/>
        <a:lstStyle/>
        <a:p>
          <a:endParaRPr lang="en-US"/>
        </a:p>
      </dgm:t>
    </dgm:pt>
    <dgm:pt modelId="{7C82FC7A-8495-46F8-8FA0-F72661317DD3}" type="pres">
      <dgm:prSet presAssocID="{795B9E07-8D0A-43A0-AEE9-4A6B5620B181}" presName="node" presStyleLbl="node1" presStyleIdx="5" presStyleCnt="6" custScaleX="147023" custRadScaleRad="166117" custRadScaleInc="-1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CA73FC-60A5-4CF2-A940-666CEB8B53FD}" type="presOf" srcId="{1BCC7230-5F73-47D0-8FAC-80F3C2662217}" destId="{41A7F7D4-8500-46C5-A0A4-32B211C7DE8E}" srcOrd="0" destOrd="0" presId="urn:microsoft.com/office/officeart/2005/8/layout/radial1"/>
    <dgm:cxn modelId="{630F8B57-9848-4CE9-99F3-C05A995E8046}" type="presOf" srcId="{A7E89A3B-47ED-4598-BEC8-D7C2DB4F0DD0}" destId="{FDB21E9C-C5DC-4656-8DD7-5F24825B2446}" srcOrd="0" destOrd="0" presId="urn:microsoft.com/office/officeart/2005/8/layout/radial1"/>
    <dgm:cxn modelId="{6B3BA34C-EDDF-45D5-9253-169245718CDD}" srcId="{C470C68A-C91C-4EDD-BA2F-8F6B0C05B5F9}" destId="{C066C616-5AF2-4108-8C8C-B7459A64C678}" srcOrd="1" destOrd="0" parTransId="{1BCC7230-5F73-47D0-8FAC-80F3C2662217}" sibTransId="{B280FFD2-672E-4BD4-8251-23DFE64CB037}"/>
    <dgm:cxn modelId="{1F88C021-86E5-4367-B52F-FB8D035C7A53}" type="presOf" srcId="{BEBDCEA9-DAFC-4F05-B083-F273B5CC3328}" destId="{D5B59367-934E-43CE-AAED-48CEB49FC109}" srcOrd="0" destOrd="0" presId="urn:microsoft.com/office/officeart/2005/8/layout/radial1"/>
    <dgm:cxn modelId="{2235E787-7EE6-45DE-94FF-E3B788778295}" type="presOf" srcId="{38C8B086-E658-44D1-9DCD-F78CA4EFF6BF}" destId="{F5C05810-E77C-4B1D-9880-654F80DEA20D}" srcOrd="1" destOrd="0" presId="urn:microsoft.com/office/officeart/2005/8/layout/radial1"/>
    <dgm:cxn modelId="{B9F8BCC0-CBE8-45F8-A37D-3871FEF3F21E}" type="presOf" srcId="{AACD1060-E2E6-4776-984C-A62C485112A2}" destId="{119B8427-5F09-4EE8-B8B2-B12BA28D6826}" srcOrd="0" destOrd="0" presId="urn:microsoft.com/office/officeart/2005/8/layout/radial1"/>
    <dgm:cxn modelId="{72E96179-0F29-42DF-8C82-282DE0E66075}" type="presOf" srcId="{06094CC7-F320-4911-B94A-D1B205EF368A}" destId="{30EC9314-8F0D-42C5-9472-99B04C1D3557}" srcOrd="1" destOrd="0" presId="urn:microsoft.com/office/officeart/2005/8/layout/radial1"/>
    <dgm:cxn modelId="{F822A73B-28FE-45E1-80E1-AD772C8CDAD2}" type="presOf" srcId="{795B9E07-8D0A-43A0-AEE9-4A6B5620B181}" destId="{7C82FC7A-8495-46F8-8FA0-F72661317DD3}" srcOrd="0" destOrd="0" presId="urn:microsoft.com/office/officeart/2005/8/layout/radial1"/>
    <dgm:cxn modelId="{AAD6C782-F651-4D6B-8DAB-88BE5958B95C}" type="presOf" srcId="{E0FF578E-7539-441B-89FF-9B52BA96C14D}" destId="{31AF046D-9CEE-4EF0-919D-1C7352A835C2}" srcOrd="0" destOrd="0" presId="urn:microsoft.com/office/officeart/2005/8/layout/radial1"/>
    <dgm:cxn modelId="{317E0302-2B20-43CA-91B2-74C30300BBB6}" type="presOf" srcId="{AACD1060-E2E6-4776-984C-A62C485112A2}" destId="{99C5532E-094B-4885-824F-BD798040224D}" srcOrd="1" destOrd="0" presId="urn:microsoft.com/office/officeart/2005/8/layout/radial1"/>
    <dgm:cxn modelId="{830D3824-E853-4451-ABCF-24A11CF6676C}" srcId="{C470C68A-C91C-4EDD-BA2F-8F6B0C05B5F9}" destId="{6B864040-7645-4332-ADA4-21613A256B40}" srcOrd="0" destOrd="0" parTransId="{06094CC7-F320-4911-B94A-D1B205EF368A}" sibTransId="{66DC4E4F-8B8E-40CC-910F-EEC4DBE4D9C8}"/>
    <dgm:cxn modelId="{9B0DE107-4B19-4063-9A4B-9E4F7282BA4A}" type="presOf" srcId="{06094CC7-F320-4911-B94A-D1B205EF368A}" destId="{75A0F5DB-1886-4032-A65B-9FDCC310536F}" srcOrd="0" destOrd="0" presId="urn:microsoft.com/office/officeart/2005/8/layout/radial1"/>
    <dgm:cxn modelId="{329D5B98-8F39-41AA-949A-3EA5928FD980}" type="presOf" srcId="{178CFDAD-7D45-4926-9B1B-6F0994BDDA02}" destId="{66714E98-2DE2-4778-A920-A86BAAA9C120}" srcOrd="0" destOrd="0" presId="urn:microsoft.com/office/officeart/2005/8/layout/radial1"/>
    <dgm:cxn modelId="{74D2536E-1FB8-4D41-A16A-870505DBB128}" type="presOf" srcId="{C066C616-5AF2-4108-8C8C-B7459A64C678}" destId="{A1D3D9F8-6FF4-4199-8751-DB29CF53382D}" srcOrd="0" destOrd="0" presId="urn:microsoft.com/office/officeart/2005/8/layout/radial1"/>
    <dgm:cxn modelId="{396721FA-799C-44F5-8E25-F43B3D287D04}" type="presOf" srcId="{38C8B086-E658-44D1-9DCD-F78CA4EFF6BF}" destId="{5A7E4F8D-20E5-4711-9E79-7E2CDF59887B}" srcOrd="0" destOrd="0" presId="urn:microsoft.com/office/officeart/2005/8/layout/radial1"/>
    <dgm:cxn modelId="{38060275-DBBE-41E7-AB00-E72224CC1D5B}" srcId="{C470C68A-C91C-4EDD-BA2F-8F6B0C05B5F9}" destId="{E0FF578E-7539-441B-89FF-9B52BA96C14D}" srcOrd="3" destOrd="0" parTransId="{51DE7D51-9C77-48C7-BC65-C113815BF1A0}" sibTransId="{F1021E4E-8ACA-449F-9A01-DC5EF405801D}"/>
    <dgm:cxn modelId="{6F4C3645-7353-4BB9-8D9E-6E6311779085}" type="presOf" srcId="{51DE7D51-9C77-48C7-BC65-C113815BF1A0}" destId="{011A5C4B-4A3F-40F5-9D44-6914CF214A4B}" srcOrd="0" destOrd="0" presId="urn:microsoft.com/office/officeart/2005/8/layout/radial1"/>
    <dgm:cxn modelId="{A959E7D7-ADFC-4264-87A0-692B449861F6}" srcId="{C470C68A-C91C-4EDD-BA2F-8F6B0C05B5F9}" destId="{A7E89A3B-47ED-4598-BEC8-D7C2DB4F0DD0}" srcOrd="2" destOrd="0" parTransId="{D585C3E8-FC98-4A45-BFA3-4CF49031574E}" sibTransId="{A44A4BBB-6E18-4F3B-A0D5-9E04A7B09348}"/>
    <dgm:cxn modelId="{51D469E0-33DA-4F1F-A81F-824CD0AC42CE}" type="presOf" srcId="{D585C3E8-FC98-4A45-BFA3-4CF49031574E}" destId="{09072A4E-CADD-4EA5-8182-9D29B1BCB16A}" srcOrd="1" destOrd="0" presId="urn:microsoft.com/office/officeart/2005/8/layout/radial1"/>
    <dgm:cxn modelId="{7EB02199-137E-4346-AD48-E70DCBC2A284}" type="presOf" srcId="{51DE7D51-9C77-48C7-BC65-C113815BF1A0}" destId="{BBEE0EF2-32E6-4A73-B1F0-D07E83FE9144}" srcOrd="1" destOrd="0" presId="urn:microsoft.com/office/officeart/2005/8/layout/radial1"/>
    <dgm:cxn modelId="{4592647C-5CBA-46FC-B897-AC86B6D11A99}" srcId="{C470C68A-C91C-4EDD-BA2F-8F6B0C05B5F9}" destId="{178CFDAD-7D45-4926-9B1B-6F0994BDDA02}" srcOrd="4" destOrd="0" parTransId="{38C8B086-E658-44D1-9DCD-F78CA4EFF6BF}" sibTransId="{1053A5F3-D395-4959-AE58-C92F5A1B6027}"/>
    <dgm:cxn modelId="{489C2CD6-504C-4ED6-86B6-6A96E3A2A906}" type="presOf" srcId="{C470C68A-C91C-4EDD-BA2F-8F6B0C05B5F9}" destId="{9816EFB1-AED9-466D-8644-0E46416A9A59}" srcOrd="0" destOrd="0" presId="urn:microsoft.com/office/officeart/2005/8/layout/radial1"/>
    <dgm:cxn modelId="{3A023E36-A0DD-4985-8F8A-0FAACE37CBC0}" srcId="{BEBDCEA9-DAFC-4F05-B083-F273B5CC3328}" destId="{C470C68A-C91C-4EDD-BA2F-8F6B0C05B5F9}" srcOrd="0" destOrd="0" parTransId="{53EB8D13-ED3D-4E79-96A8-9A1C216A2F45}" sibTransId="{13B701E0-D548-4FCA-BD5F-8E7AB60D722E}"/>
    <dgm:cxn modelId="{29E6B8AB-6B76-4F2F-8A10-C41E9F93A529}" type="presOf" srcId="{D585C3E8-FC98-4A45-BFA3-4CF49031574E}" destId="{1B890946-B1C1-4788-9B5B-8D238EA8BA89}" srcOrd="0" destOrd="0" presId="urn:microsoft.com/office/officeart/2005/8/layout/radial1"/>
    <dgm:cxn modelId="{9174AC80-F88D-48E7-9B37-1414803470EE}" type="presOf" srcId="{1BCC7230-5F73-47D0-8FAC-80F3C2662217}" destId="{AAD13910-048D-49F5-B3AC-186AF0B40854}" srcOrd="1" destOrd="0" presId="urn:microsoft.com/office/officeart/2005/8/layout/radial1"/>
    <dgm:cxn modelId="{E1B5BFD5-ED5B-434A-A91B-11069B8E9961}" type="presOf" srcId="{6B864040-7645-4332-ADA4-21613A256B40}" destId="{3B98EE32-ECA5-4FB4-9797-2F5F0E9B17F7}" srcOrd="0" destOrd="0" presId="urn:microsoft.com/office/officeart/2005/8/layout/radial1"/>
    <dgm:cxn modelId="{6F9CD425-75E0-475A-81AE-A44DCFA7CD90}" srcId="{C470C68A-C91C-4EDD-BA2F-8F6B0C05B5F9}" destId="{795B9E07-8D0A-43A0-AEE9-4A6B5620B181}" srcOrd="5" destOrd="0" parTransId="{AACD1060-E2E6-4776-984C-A62C485112A2}" sibTransId="{200160C0-25D5-4165-989D-DF7ECF021B86}"/>
    <dgm:cxn modelId="{81DE3F73-8A53-4536-B193-009C60E4E520}" type="presParOf" srcId="{D5B59367-934E-43CE-AAED-48CEB49FC109}" destId="{9816EFB1-AED9-466D-8644-0E46416A9A59}" srcOrd="0" destOrd="0" presId="urn:microsoft.com/office/officeart/2005/8/layout/radial1"/>
    <dgm:cxn modelId="{0417B242-0CA6-461A-BEF5-C02E74DB4EDE}" type="presParOf" srcId="{D5B59367-934E-43CE-AAED-48CEB49FC109}" destId="{75A0F5DB-1886-4032-A65B-9FDCC310536F}" srcOrd="1" destOrd="0" presId="urn:microsoft.com/office/officeart/2005/8/layout/radial1"/>
    <dgm:cxn modelId="{EAB5EFCC-0120-41F2-8667-0A1251F90859}" type="presParOf" srcId="{75A0F5DB-1886-4032-A65B-9FDCC310536F}" destId="{30EC9314-8F0D-42C5-9472-99B04C1D3557}" srcOrd="0" destOrd="0" presId="urn:microsoft.com/office/officeart/2005/8/layout/radial1"/>
    <dgm:cxn modelId="{C3227BE9-99F4-46FC-ABC7-95717A7AAFB8}" type="presParOf" srcId="{D5B59367-934E-43CE-AAED-48CEB49FC109}" destId="{3B98EE32-ECA5-4FB4-9797-2F5F0E9B17F7}" srcOrd="2" destOrd="0" presId="urn:microsoft.com/office/officeart/2005/8/layout/radial1"/>
    <dgm:cxn modelId="{D13D6514-C6B1-4C26-AAD1-9E4C026C4C93}" type="presParOf" srcId="{D5B59367-934E-43CE-AAED-48CEB49FC109}" destId="{41A7F7D4-8500-46C5-A0A4-32B211C7DE8E}" srcOrd="3" destOrd="0" presId="urn:microsoft.com/office/officeart/2005/8/layout/radial1"/>
    <dgm:cxn modelId="{C8F5EB7E-4F81-483E-98DC-917C6FC768EC}" type="presParOf" srcId="{41A7F7D4-8500-46C5-A0A4-32B211C7DE8E}" destId="{AAD13910-048D-49F5-B3AC-186AF0B40854}" srcOrd="0" destOrd="0" presId="urn:microsoft.com/office/officeart/2005/8/layout/radial1"/>
    <dgm:cxn modelId="{745C243A-EFEB-4A5C-9F14-1ACFAD2FE0D7}" type="presParOf" srcId="{D5B59367-934E-43CE-AAED-48CEB49FC109}" destId="{A1D3D9F8-6FF4-4199-8751-DB29CF53382D}" srcOrd="4" destOrd="0" presId="urn:microsoft.com/office/officeart/2005/8/layout/radial1"/>
    <dgm:cxn modelId="{8FD1CAE1-BD4E-42C4-B4D7-855E937AB2F8}" type="presParOf" srcId="{D5B59367-934E-43CE-AAED-48CEB49FC109}" destId="{1B890946-B1C1-4788-9B5B-8D238EA8BA89}" srcOrd="5" destOrd="0" presId="urn:microsoft.com/office/officeart/2005/8/layout/radial1"/>
    <dgm:cxn modelId="{59FC3522-71F3-4602-8B52-0F7DBC8B1BEA}" type="presParOf" srcId="{1B890946-B1C1-4788-9B5B-8D238EA8BA89}" destId="{09072A4E-CADD-4EA5-8182-9D29B1BCB16A}" srcOrd="0" destOrd="0" presId="urn:microsoft.com/office/officeart/2005/8/layout/radial1"/>
    <dgm:cxn modelId="{231DE627-FC28-4417-9FBA-6C59E5B7BCE6}" type="presParOf" srcId="{D5B59367-934E-43CE-AAED-48CEB49FC109}" destId="{FDB21E9C-C5DC-4656-8DD7-5F24825B2446}" srcOrd="6" destOrd="0" presId="urn:microsoft.com/office/officeart/2005/8/layout/radial1"/>
    <dgm:cxn modelId="{96B977D6-6EAC-4BAF-956D-294B3A8A9233}" type="presParOf" srcId="{D5B59367-934E-43CE-AAED-48CEB49FC109}" destId="{011A5C4B-4A3F-40F5-9D44-6914CF214A4B}" srcOrd="7" destOrd="0" presId="urn:microsoft.com/office/officeart/2005/8/layout/radial1"/>
    <dgm:cxn modelId="{C08ABAA5-49CA-49B6-90E1-0C7126E38314}" type="presParOf" srcId="{011A5C4B-4A3F-40F5-9D44-6914CF214A4B}" destId="{BBEE0EF2-32E6-4A73-B1F0-D07E83FE9144}" srcOrd="0" destOrd="0" presId="urn:microsoft.com/office/officeart/2005/8/layout/radial1"/>
    <dgm:cxn modelId="{7DBE9E0A-0164-4FDD-99A8-5D41ECAE8D1A}" type="presParOf" srcId="{D5B59367-934E-43CE-AAED-48CEB49FC109}" destId="{31AF046D-9CEE-4EF0-919D-1C7352A835C2}" srcOrd="8" destOrd="0" presId="urn:microsoft.com/office/officeart/2005/8/layout/radial1"/>
    <dgm:cxn modelId="{73D8C691-37CE-453B-AD0A-92EFE3B72BF5}" type="presParOf" srcId="{D5B59367-934E-43CE-AAED-48CEB49FC109}" destId="{5A7E4F8D-20E5-4711-9E79-7E2CDF59887B}" srcOrd="9" destOrd="0" presId="urn:microsoft.com/office/officeart/2005/8/layout/radial1"/>
    <dgm:cxn modelId="{B652BAB1-CC0C-4CBE-8709-8C1B2619345E}" type="presParOf" srcId="{5A7E4F8D-20E5-4711-9E79-7E2CDF59887B}" destId="{F5C05810-E77C-4B1D-9880-654F80DEA20D}" srcOrd="0" destOrd="0" presId="urn:microsoft.com/office/officeart/2005/8/layout/radial1"/>
    <dgm:cxn modelId="{8BE4DFFB-A67A-4B5C-870F-9CFBA9E1D51D}" type="presParOf" srcId="{D5B59367-934E-43CE-AAED-48CEB49FC109}" destId="{66714E98-2DE2-4778-A920-A86BAAA9C120}" srcOrd="10" destOrd="0" presId="urn:microsoft.com/office/officeart/2005/8/layout/radial1"/>
    <dgm:cxn modelId="{7EA355D2-62B3-403A-8A3B-80BF6090586F}" type="presParOf" srcId="{D5B59367-934E-43CE-AAED-48CEB49FC109}" destId="{119B8427-5F09-4EE8-B8B2-B12BA28D6826}" srcOrd="11" destOrd="0" presId="urn:microsoft.com/office/officeart/2005/8/layout/radial1"/>
    <dgm:cxn modelId="{7871A0F3-867D-45B0-BA87-6F2FB00BA18B}" type="presParOf" srcId="{119B8427-5F09-4EE8-B8B2-B12BA28D6826}" destId="{99C5532E-094B-4885-824F-BD798040224D}" srcOrd="0" destOrd="0" presId="urn:microsoft.com/office/officeart/2005/8/layout/radial1"/>
    <dgm:cxn modelId="{516317A7-5C4E-48D5-86AE-B835469AB64D}" type="presParOf" srcId="{D5B59367-934E-43CE-AAED-48CEB49FC109}" destId="{7C82FC7A-8495-46F8-8FA0-F72661317DD3}" srcOrd="12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mokles321549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304800"/>
            <a:ext cx="8991600" cy="133584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</a:t>
            </a:r>
            <a:r>
              <a:rPr kumimoji="0" lang="bn-IN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 শ্রেণির সবাইকে স্বাগতম 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1000" y="1981200"/>
            <a:ext cx="8417236" cy="4425582"/>
            <a:chOff x="381000" y="1981200"/>
            <a:chExt cx="8417236" cy="44255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981200"/>
              <a:ext cx="1374870" cy="1277098"/>
            </a:xfrm>
            <a:prstGeom prst="ellipse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381000" y="2514600"/>
              <a:ext cx="8417236" cy="3892182"/>
              <a:chOff x="2057400" y="2247190"/>
              <a:chExt cx="8417236" cy="3892182"/>
            </a:xfrm>
          </p:grpSpPr>
          <p:pic>
            <p:nvPicPr>
              <p:cNvPr id="4" name="Content Placeholder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7400" y="3124200"/>
                <a:ext cx="1413398" cy="1296328"/>
              </a:xfrm>
              <a:prstGeom prst="ellipse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3770" y="3466531"/>
                <a:ext cx="1377300" cy="1314200"/>
              </a:xfrm>
              <a:prstGeom prst="ellipse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3111" y="3058743"/>
                <a:ext cx="1884688" cy="1729251"/>
              </a:xfrm>
              <a:prstGeom prst="ellipse">
                <a:avLst/>
              </a:prstGeom>
            </p:spPr>
          </p:pic>
          <p:pic>
            <p:nvPicPr>
              <p:cNvPr id="8" name="Content Placeholder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8448" y="2284531"/>
                <a:ext cx="1364605" cy="1251576"/>
              </a:xfrm>
              <a:prstGeom prst="ellipse">
                <a:avLst/>
              </a:prstGeom>
            </p:spPr>
          </p:pic>
          <p:pic>
            <p:nvPicPr>
              <p:cNvPr id="9" name="Content Placeholder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5681" y="4569683"/>
                <a:ext cx="1544236" cy="1416329"/>
              </a:xfrm>
              <a:prstGeom prst="ellipse">
                <a:avLst/>
              </a:prstGeom>
            </p:spPr>
          </p:pic>
          <p:pic>
            <p:nvPicPr>
              <p:cNvPr id="10" name="Content Placeholder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7539" y="3666221"/>
                <a:ext cx="1537055" cy="1409743"/>
              </a:xfrm>
              <a:prstGeom prst="ellipse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15400" y="3048000"/>
                <a:ext cx="1559236" cy="1487801"/>
              </a:xfrm>
              <a:prstGeom prst="ellipse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1957" y="4651571"/>
                <a:ext cx="1559236" cy="1487801"/>
              </a:xfrm>
              <a:prstGeom prst="ellipse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2339" y="2247190"/>
                <a:ext cx="1487164" cy="1419031"/>
              </a:xfrm>
              <a:prstGeom prst="ellipse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9600" y="228600"/>
            <a:ext cx="7924800" cy="11079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আমিষ জাতীয় খাদ্য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2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447800"/>
            <a:ext cx="4572000" cy="5257799"/>
          </a:xfrm>
          <a:prstGeom prst="rect">
            <a:avLst/>
          </a:prstGeom>
        </p:spPr>
      </p:pic>
      <p:pic>
        <p:nvPicPr>
          <p:cNvPr id="14" name="Picture 13" descr="2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447800"/>
            <a:ext cx="4038600" cy="2743200"/>
          </a:xfrm>
          <a:prstGeom prst="rect">
            <a:avLst/>
          </a:prstGeom>
        </p:spPr>
      </p:pic>
      <p:pic>
        <p:nvPicPr>
          <p:cNvPr id="15" name="Picture 14" descr="2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4267200"/>
            <a:ext cx="4038600" cy="2590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6800" y="35052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মাংস </a:t>
            </a:r>
            <a:endParaRPr lang="en-US" sz="8000" b="1" dirty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25908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মাছ</a:t>
            </a:r>
            <a:endParaRPr lang="en-US" sz="6000" b="1" dirty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4876800"/>
            <a:ext cx="213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ডাল </a:t>
            </a:r>
            <a:endParaRPr lang="en-US" sz="8800" b="1" dirty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228600"/>
            <a:ext cx="7924800" cy="11079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শর্করা  জাতীয় খাদ্য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447800"/>
            <a:ext cx="3990975" cy="2590800"/>
          </a:xfrm>
          <a:prstGeom prst="rect">
            <a:avLst/>
          </a:prstGeom>
        </p:spPr>
      </p:pic>
      <p:pic>
        <p:nvPicPr>
          <p:cNvPr id="9" name="Picture 8" descr="2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47800"/>
            <a:ext cx="4267200" cy="2590800"/>
          </a:xfrm>
          <a:prstGeom prst="rect">
            <a:avLst/>
          </a:prstGeom>
        </p:spPr>
      </p:pic>
      <p:pic>
        <p:nvPicPr>
          <p:cNvPr id="10" name="Picture 9" descr="25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114800"/>
            <a:ext cx="4038600" cy="2743200"/>
          </a:xfrm>
          <a:prstGeom prst="rect">
            <a:avLst/>
          </a:prstGeom>
        </p:spPr>
      </p:pic>
      <p:pic>
        <p:nvPicPr>
          <p:cNvPr id="11" name="Picture 10" descr="23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114800"/>
            <a:ext cx="4191000" cy="2743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95400" y="21336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ভাত  </a:t>
            </a:r>
            <a:endParaRPr lang="en-US" sz="8000" b="1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20574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রুটি  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48006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বার্গার </a:t>
            </a:r>
            <a:r>
              <a:rPr lang="bn-BD" sz="8000" b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49530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বিস্কুট 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4941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as-IN" b="1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28600"/>
            <a:ext cx="7924800" cy="11079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স্নেহ জাতীয় খাদ্য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G202010100735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4323229" cy="5334000"/>
          </a:xfrm>
          <a:prstGeom prst="rect">
            <a:avLst/>
          </a:prstGeom>
        </p:spPr>
      </p:pic>
      <p:pic>
        <p:nvPicPr>
          <p:cNvPr id="10" name="Picture 9" descr="IMG20201010073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295400"/>
            <a:ext cx="4267200" cy="556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00600" y="48006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সরিষা তৈল  </a:t>
            </a:r>
            <a:r>
              <a:rPr lang="bn-BD" sz="8000" b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480060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সয়াবিন  তৈল  </a:t>
            </a:r>
            <a:r>
              <a:rPr lang="bn-BD" sz="6600" b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228600"/>
            <a:ext cx="7924800" cy="11079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খনিজ লবণ জাতীয় খাদ্য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G202010100752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447800"/>
            <a:ext cx="4150659" cy="5105400"/>
          </a:xfrm>
          <a:prstGeom prst="rect">
            <a:avLst/>
          </a:prstGeom>
        </p:spPr>
      </p:pic>
      <p:pic>
        <p:nvPicPr>
          <p:cNvPr id="9" name="Picture 8" descr="IMG202010100752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447800"/>
            <a:ext cx="4343400" cy="5105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43200" y="373380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 লবণ   </a:t>
            </a:r>
            <a:r>
              <a:rPr lang="bn-BD" sz="6600" b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228600"/>
            <a:ext cx="7924800" cy="11079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ভিটামিন  জাতীয় খাদ্য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4191000" cy="2438400"/>
          </a:xfrm>
          <a:prstGeom prst="rect">
            <a:avLst/>
          </a:prstGeom>
        </p:spPr>
      </p:pic>
      <p:pic>
        <p:nvPicPr>
          <p:cNvPr id="8" name="Picture 7" descr="2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76400"/>
            <a:ext cx="4343400" cy="2362200"/>
          </a:xfrm>
          <a:prstGeom prst="rect">
            <a:avLst/>
          </a:prstGeom>
        </p:spPr>
      </p:pic>
      <p:pic>
        <p:nvPicPr>
          <p:cNvPr id="9" name="Picture 8" descr="2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238625"/>
            <a:ext cx="4114800" cy="2619375"/>
          </a:xfrm>
          <a:prstGeom prst="rect">
            <a:avLst/>
          </a:prstGeom>
        </p:spPr>
      </p:pic>
      <p:pic>
        <p:nvPicPr>
          <p:cNvPr id="10" name="Picture 9" descr="5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114800"/>
            <a:ext cx="4495800" cy="2743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43200" y="3733800"/>
            <a:ext cx="381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 ফলমূল  ও শাক সবজি    </a:t>
            </a:r>
            <a:r>
              <a:rPr lang="bn-BD" sz="6600" b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228600"/>
            <a:ext cx="7924800" cy="11079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পানি  জাতীয় খাদ্য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47800"/>
            <a:ext cx="3276600" cy="5257800"/>
          </a:xfrm>
          <a:prstGeom prst="rect">
            <a:avLst/>
          </a:prstGeom>
        </p:spPr>
      </p:pic>
      <p:pic>
        <p:nvPicPr>
          <p:cNvPr id="10" name="Picture 9" descr="2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447800"/>
            <a:ext cx="2667000" cy="5181600"/>
          </a:xfrm>
          <a:prstGeom prst="rect">
            <a:avLst/>
          </a:prstGeom>
        </p:spPr>
      </p:pic>
      <p:pic>
        <p:nvPicPr>
          <p:cNvPr id="11" name="Picture 10" descr="49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524000"/>
            <a:ext cx="2743200" cy="5105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00200" y="320040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কোমল পানীয় ও ফলমূল </a:t>
            </a:r>
            <a:r>
              <a:rPr lang="bn-BD" sz="2400" b="1" dirty="0" smtClean="0"/>
              <a:t>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303" b="11434"/>
          <a:stretch/>
        </p:blipFill>
        <p:spPr>
          <a:xfrm>
            <a:off x="228600" y="1219200"/>
            <a:ext cx="4734059" cy="5410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838200" y="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1371600"/>
            <a:ext cx="3733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খাদ্যের উপাদান গুলোর নাম লিখ। </a:t>
            </a:r>
            <a:endParaRPr lang="en-US" sz="8800" b="1" dirty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আমিষ বা প্রোটিনের  কাজ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43000"/>
            <a:ext cx="899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# দেহ গঠনের উপাদান</a:t>
            </a:r>
          </a:p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#অ্যামাইনো এসিড গঠন করে যা পরিপাক সম্পন্ন করে </a:t>
            </a:r>
          </a:p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# দেহের ক্ষয়পূরন ও বৃদ্ধি সাধন করে 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4196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আমিষের অভাবে কোয়াশিয়রকর   ও মেরাসমাস  রোগ হয় । </a:t>
            </a:r>
            <a:endParaRPr lang="en-US" sz="6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0"/>
            <a:ext cx="82157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শর্করা বা কার্বোহাইড্রেডের কাজ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দেহের ক্ষয় পূরণ, বৃদ্ধি সাধন  ও শক্তি উৎপাদন করা প্রধান কাজ।   </a:t>
            </a:r>
            <a:endParaRPr lang="en-US" sz="72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819400"/>
            <a:ext cx="8991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শর্করা বা কার্বোহাইড্রেডের অভাবে বমি বমি ভাব,অতিরিক্ত ঘামানো, হৃদকম্পন বেড়ে বা কমে যাওয়া  । </a:t>
            </a:r>
            <a:endParaRPr lang="en-US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4864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অথাৎ রক্তে শর্করা বা কার্বোহাইড্রেডের অভাবে  হাইপোগ্লামিয়ার  লক্ষণ দেখা দেয়।  </a:t>
            </a:r>
            <a:endParaRPr lang="en-US" sz="4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0" y="228600"/>
            <a:ext cx="86620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স্নেহ জাতীয় খাদ্য উপাদানের   কাজ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13360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তাপশক্তি  উৎপাদন, ত্বকের কমনীয়তা তৈরী করে 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419600"/>
            <a:ext cx="890668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ত্বকের  কমনীয়তা নষ্ট হয় খসখসে হয়ে যায় , চর্ম রোগ দেখা দেয় </a:t>
            </a:r>
            <a:endParaRPr lang="en-US" sz="66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381000" y="2209800"/>
            <a:ext cx="4757669" cy="3921073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 </a:t>
            </a:r>
            <a:r>
              <a:rPr kumimoji="0" lang="en-US" sz="4400" b="1" i="0" u="none" strike="noStrike" kern="1200" cap="none" spc="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মোখলেছুর</a:t>
            </a:r>
            <a:r>
              <a:rPr kumimoji="0" lang="en-US" sz="4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রহমান</a:t>
            </a:r>
            <a:endParaRPr kumimoji="0" lang="bn-BD" sz="44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 শিক্ষক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গণিত</a:t>
            </a:r>
            <a:r>
              <a:rPr kumimoji="0" lang="bn-BD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শাসনপাড়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আটিটি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দাখিল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মাদ্রাসা</a:t>
            </a:r>
            <a:r>
              <a:rPr kumimoji="0" lang="bn-BD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lang="bn-B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লালমাই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কুমিল্লা</a:t>
            </a:r>
            <a:r>
              <a:rPr kumimoji="0" lang="bn-BD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32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মোবাঃ০১৮১৫৭২১০৩৭ </a:t>
            </a:r>
            <a:r>
              <a:rPr kumimoji="0" lang="bn-BD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2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hlinkClick r:id="rId2"/>
              </a:rPr>
              <a:t>mokles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2"/>
              </a:rPr>
              <a:t>321549@gmail.com</a:t>
            </a:r>
            <a:endParaRPr kumimoji="0" lang="bn-BD" sz="24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n-B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NikoshBAN" pitchFamily="2" charset="0"/>
              </a:rPr>
              <a:t>তারিখঃ ৩০/০৯/২০২০ খ্রিঃ </a:t>
            </a:r>
            <a:endParaRPr kumimoji="0" lang="bn-BD" sz="24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NikoshBAN" pitchFamily="2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34851" y="487955"/>
            <a:ext cx="8580549" cy="13255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পরিচিতি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Content Placeholder 8" descr="IMG0044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209801"/>
            <a:ext cx="38100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286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খনিজ  লবণের কাজ দেহের হাড়ের গঠণ  ও দেহের অভ্যন্তরীণ কাজ নিয়ন্ত্রন করে। </a:t>
            </a:r>
            <a:endParaRPr lang="en-US" sz="5400" b="1" dirty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607" y="2743200"/>
            <a:ext cx="88593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খনিজ লবণের অভাবে দেহের বিভিন্ন অঙ্গগের  মধ্যে সমন্বয়হীনতা দেখা দেয় ।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ভিটামিন বা খাদ্যপ্রাণ এর  কাজ হলো দেহের রোগ প্রতিরোধ ক্ষমতা সৃষ্টি করা। 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0"/>
            <a:ext cx="9144000" cy="877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ভিটামিনের অভাব জনিত সমস্যা নিম্নরুপ</a:t>
            </a:r>
          </a:p>
          <a:p>
            <a:pPr algn="ctr"/>
            <a:r>
              <a:rPr lang="bn-BD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A </a:t>
            </a:r>
            <a:r>
              <a:rPr lang="bn-BD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এর অভাবে রাতকানা ও জেরপথালমিয়া  রোগ হয়।</a:t>
            </a: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B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এর অভাবে ঠোটের কোনে  ঘা  হয়।</a:t>
            </a:r>
          </a:p>
          <a:p>
            <a:pPr algn="ctr"/>
            <a:r>
              <a:rPr lang="bn-BD" sz="48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en-US" sz="48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C </a:t>
            </a:r>
            <a:r>
              <a:rPr lang="bn-BD" sz="48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এর অভাবে স্কার্ভি  রোগ হয়।</a:t>
            </a:r>
          </a:p>
          <a:p>
            <a:pPr algn="ctr"/>
            <a:r>
              <a:rPr lang="bn-BD" sz="4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en-US" sz="4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D </a:t>
            </a:r>
            <a:r>
              <a:rPr lang="bn-BD" sz="4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এর অভাবে রিকেটস রোগ হয়। </a:t>
            </a:r>
          </a:p>
          <a:p>
            <a:pPr algn="ctr"/>
            <a:r>
              <a:rPr lang="bn-BD" sz="4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E </a:t>
            </a:r>
            <a:r>
              <a:rPr lang="bn-BD" sz="4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এর অভাবে প্রজনন ক্ষমতা কমে যায় </a:t>
            </a:r>
          </a:p>
          <a:p>
            <a:pPr algn="ctr"/>
            <a:r>
              <a:rPr lang="bn-BD" sz="4800" b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en-US" sz="4800" b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K </a:t>
            </a:r>
            <a:r>
              <a:rPr lang="bn-BD" sz="4800" b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এর অভাবে রক্ত ক্ষরণ  সমস্যা  হয়।</a:t>
            </a:r>
          </a:p>
          <a:p>
            <a:pPr algn="ctr"/>
            <a:endParaRPr lang="bn-BD" sz="4800" b="1" dirty="0" smtClean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800" b="1" dirty="0" smtClean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800" b="1" dirty="0" smtClean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800" b="1" dirty="0" smtClean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0"/>
            <a:ext cx="9245600" cy="6934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4600" y="0"/>
            <a:ext cx="38347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000" dirty="0"/>
          </a:p>
        </p:txBody>
      </p:sp>
      <p:sp>
        <p:nvSpPr>
          <p:cNvPr id="5" name="Rectangle 4"/>
          <p:cNvSpPr/>
          <p:nvPr/>
        </p:nvSpPr>
        <p:spPr>
          <a:xfrm>
            <a:off x="762000" y="990600"/>
            <a:ext cx="19078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১ </a:t>
            </a:r>
            <a:endParaRPr lang="en-US" sz="7200" dirty="0"/>
          </a:p>
        </p:txBody>
      </p:sp>
      <p:sp>
        <p:nvSpPr>
          <p:cNvPr id="6" name="Rectangle 5"/>
          <p:cNvSpPr/>
          <p:nvPr/>
        </p:nvSpPr>
        <p:spPr>
          <a:xfrm>
            <a:off x="3657600" y="1066800"/>
            <a:ext cx="18982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২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  <p:sp>
        <p:nvSpPr>
          <p:cNvPr id="13" name="Rectangle 12"/>
          <p:cNvSpPr/>
          <p:nvPr/>
        </p:nvSpPr>
        <p:spPr>
          <a:xfrm>
            <a:off x="6477000" y="914400"/>
            <a:ext cx="20361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৩ </a:t>
            </a:r>
            <a:endParaRPr lang="en-US" sz="7200" dirty="0"/>
          </a:p>
        </p:txBody>
      </p:sp>
      <p:sp>
        <p:nvSpPr>
          <p:cNvPr id="14" name="Rectangle 13"/>
          <p:cNvSpPr/>
          <p:nvPr/>
        </p:nvSpPr>
        <p:spPr>
          <a:xfrm>
            <a:off x="0" y="21336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দল ১ – খাদ্যের উপাদান গুলোর উৎস লিখ।  </a:t>
            </a:r>
            <a:endParaRPr lang="en-US" sz="5400" b="1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12420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 ২ – খাদ্যের উপাদান গুলোর কাজ  লিখ।  </a:t>
            </a:r>
            <a:endParaRPr lang="en-US" sz="6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8768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দল ৩  – খাদ্যের উপাদান গুলোর অভাব জনিত  সমস্যা লিখ।  </a:t>
            </a:r>
            <a:endParaRPr lang="en-US" sz="4400" b="1" dirty="0">
              <a:solidFill>
                <a:srgbClr val="CC33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67081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0"/>
            <a:ext cx="40623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8000" dirty="0"/>
          </a:p>
        </p:txBody>
      </p:sp>
      <p:pic>
        <p:nvPicPr>
          <p:cNvPr id="5" name="Picture 2" descr="C:\Users\Maysha\Pictures\PE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653007" cy="3276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4734342"/>
            <a:ext cx="868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তোমার পরিবারের প্রতিদিনের খাদ্য তালিকা কর এবং উপাদানে ভাগ করে লিখ।কোন উপাদান বাদ পড়লে তার অভাব জনিত সমস্যা লিখে আনবে ।  </a:t>
            </a:r>
            <a:endParaRPr lang="en-US" sz="4400" b="1" dirty="0">
              <a:solidFill>
                <a:srgbClr val="CC33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914400"/>
            <a:ext cx="8458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99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43434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আল্লাহ হাফেজ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1" y="152400"/>
            <a:ext cx="8991599" cy="13255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পরিচিতি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" y="1612900"/>
            <a:ext cx="4724399" cy="49403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শ্রেণিঃ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অষ্টম</a:t>
            </a:r>
            <a:r>
              <a:rPr kumimoji="0" lang="bn-BD" sz="4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বিষয়ঃ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বিজ্ঞান</a:t>
            </a:r>
            <a:r>
              <a:rPr kumimoji="0" lang="bn-BD" sz="4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পাঠঃ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13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সময়ঃ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৫০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মিনিট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তারিখঃ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/10/২০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২০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খ্রিঃ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IMG_20200930_0654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600200"/>
            <a:ext cx="43434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G_20200930_0654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descr="2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4572000" cy="5943600"/>
          </a:xfrm>
          <a:prstGeom prst="rect">
            <a:avLst/>
          </a:prstGeom>
        </p:spPr>
      </p:pic>
      <p:pic>
        <p:nvPicPr>
          <p:cNvPr id="14" name="Picture 13" descr="2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14400"/>
            <a:ext cx="4572000" cy="5943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 গুলো লক্ষ্য করি ও নাম বলি  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24384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খিচুড়ি </a:t>
            </a:r>
            <a:endParaRPr lang="en-US" sz="96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2600" y="2514600"/>
            <a:ext cx="175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মিষ্টি </a:t>
            </a:r>
            <a:endParaRPr lang="en-US" sz="6600" dirty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5800" y="3429000"/>
            <a:ext cx="7620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47800" y="37338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এগুলো  কোন কাজে লাগে এবং কি ? </a:t>
            </a:r>
            <a:endParaRPr lang="en-US" sz="4000" b="1" dirty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48006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এগুলো আমরা খাই এবং খাদ্য । </a:t>
            </a:r>
            <a:endParaRPr lang="en-US" sz="4800" b="1" dirty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2819400" y="5715000"/>
            <a:ext cx="44958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14800" y="57150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9144000" cy="61722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খাদ্য ও খাদ্য উপাদান </a:t>
            </a:r>
            <a:endParaRPr lang="as-IN" sz="11500" b="1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38200"/>
            <a:ext cx="6891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IN" sz="48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8288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  কি? তা বলতে পারবে।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66700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খাদ্যের </a:t>
            </a:r>
            <a:r>
              <a:rPr lang="as-IN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কয়টি  উপাদান ও কি কি  ? বলতে পারবে। </a:t>
            </a:r>
            <a:r>
              <a:rPr lang="as-IN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as-IN" sz="5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343400"/>
            <a:ext cx="8763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৩ ।খাদ্যের বিভিন্ন উপাদানের  </a:t>
            </a:r>
            <a:r>
              <a:rPr lang="bn-BD" sz="54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54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BD" sz="5400" b="1" dirty="0" smtClean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কাজ </a:t>
            </a:r>
            <a:r>
              <a:rPr lang="bn-BD" sz="54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ও অভাব জনিত সমস্যা </a:t>
            </a:r>
            <a:r>
              <a:rPr lang="bn-BD" sz="54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বর্ননা </a:t>
            </a:r>
            <a:r>
              <a:rPr lang="bn-BD" sz="54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করতে পারবে। </a:t>
            </a:r>
            <a:r>
              <a:rPr lang="as-IN" sz="54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as-IN" sz="5400" b="1" dirty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0425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জীবন ধারণের জন্য আমরা যে সকল</a:t>
            </a:r>
          </a:p>
          <a:p>
            <a:pPr algn="ctr"/>
            <a:r>
              <a:rPr lang="bn-BD" sz="6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উপাদান গ্রহণ করি, তাই খাদ্য ।  </a:t>
            </a:r>
            <a:endParaRPr lang="as-IN" sz="6000" b="1" u="sng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438400"/>
            <a:ext cx="900118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পৃথিবীর সকল প্রাণী ও উদ্ভিদ </a:t>
            </a:r>
          </a:p>
          <a:p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জীবনের ধারণের জন্য খাদ্যের প্রয়োজন । 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1" y="4419600"/>
            <a:ext cx="8762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প্রাণী ও উদ্ভিদের দেহের ক্ষয় পূরণ, বৃদ্ধি সাধন ওকর্ম ক্ষমতা সৃষ্টি করে ।  </a:t>
            </a:r>
            <a:r>
              <a:rPr lang="bn-BD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খাদ্যের উপাদান ৬ টি </a:t>
            </a:r>
            <a:endParaRPr lang="en-US" sz="9600" b="1" dirty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0" y="1219200"/>
          <a:ext cx="88392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Graphic spid="7" grpId="0">
        <p:bldAsOne/>
      </p:bldGraphic>
      <p:bldGraphic spid="7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9143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8400" y="228600"/>
            <a:ext cx="441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b="1" u="sng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as-IN" sz="8000" b="1" u="sng" dirty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524000"/>
            <a:ext cx="469712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0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খাদ্য  কি? </a:t>
            </a:r>
            <a:endParaRPr lang="as-IN" sz="8000" b="1" u="sng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048000"/>
            <a:ext cx="86346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u="sng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২।খাদ্যের কয়টি উপাদান  ? </a:t>
            </a:r>
            <a:endParaRPr lang="as-IN" sz="6000" b="1" u="sng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572000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u="sng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উত্তর গুলো হোয়াইট বোর্ডে লিখি ।</a:t>
            </a:r>
            <a:endParaRPr lang="as-IN" sz="6000" b="1" u="sng" dirty="0">
              <a:solidFill>
                <a:srgbClr val="CC33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495</Words>
  <Application>Microsoft Office PowerPoint</Application>
  <PresentationFormat>On-screen Show (4:3)</PresentationFormat>
  <Paragraphs>103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 world</dc:creator>
  <cp:lastModifiedBy>pc world</cp:lastModifiedBy>
  <cp:revision>178</cp:revision>
  <dcterms:created xsi:type="dcterms:W3CDTF">2006-08-16T00:00:00Z</dcterms:created>
  <dcterms:modified xsi:type="dcterms:W3CDTF">2020-10-18T14:58:16Z</dcterms:modified>
</cp:coreProperties>
</file>