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73" r:id="rId3"/>
    <p:sldId id="270" r:id="rId4"/>
    <p:sldId id="257" r:id="rId5"/>
    <p:sldId id="266" r:id="rId6"/>
    <p:sldId id="268" r:id="rId7"/>
    <p:sldId id="256" r:id="rId8"/>
    <p:sldId id="267" r:id="rId9"/>
    <p:sldId id="261" r:id="rId10"/>
    <p:sldId id="259" r:id="rId11"/>
    <p:sldId id="262" r:id="rId12"/>
    <p:sldId id="264" r:id="rId13"/>
    <p:sldId id="26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27" autoAdjust="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65530-9588-4940-BF13-D810CBECB46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DC3D150C-0883-4A63-BCCC-3988623E19A8}">
      <dgm:prSet phldrT="[Text]" custT="1">
        <dgm:style>
          <a:lnRef idx="1">
            <a:schemeClr val="accent3"/>
          </a:lnRef>
          <a:fillRef idx="2">
            <a:schemeClr val="accent3"/>
          </a:fillRef>
          <a:effectRef idx="1">
            <a:schemeClr val="accent3"/>
          </a:effectRef>
          <a:fontRef idx="minor">
            <a:schemeClr val="dk1"/>
          </a:fontRef>
        </dgm:style>
      </dgm:prSet>
      <dgm:spPr>
        <a:blipFill rotWithShape="0">
          <a:blip xmlns:r="http://schemas.openxmlformats.org/officeDocument/2006/relationships" r:embed="rId1"/>
          <a:stretch>
            <a:fillRect/>
          </a:stretch>
        </a:blipFill>
      </dgm:spPr>
      <dgm:t>
        <a:bodyPr/>
        <a:lstStyle/>
        <a:p>
          <a:pPr rtl="0"/>
          <a:r>
            <a:rPr lang="en-US" sz="800" dirty="0" smtClean="0">
              <a:latin typeface="NikoshBAN" pitchFamily="2" charset="0"/>
              <a:cs typeface="NikoshBAN" pitchFamily="2" charset="0"/>
            </a:rPr>
            <a:t> </a:t>
          </a:r>
          <a:endParaRPr lang="en-US" sz="800" dirty="0">
            <a:latin typeface="NikoshBAN" pitchFamily="2" charset="0"/>
            <a:cs typeface="NikoshBAN" pitchFamily="2" charset="0"/>
          </a:endParaRPr>
        </a:p>
      </dgm:t>
    </dgm:pt>
    <dgm:pt modelId="{006FBEE8-ADBB-4F30-8C99-BE8ABF607131}" type="parTrans" cxnId="{0799E548-682F-46A0-A584-C6353B39E2A5}">
      <dgm:prSet/>
      <dgm:spPr/>
      <dgm:t>
        <a:bodyPr/>
        <a:lstStyle/>
        <a:p>
          <a:pPr rtl="0"/>
          <a:endParaRPr lang="en-US">
            <a:latin typeface="NikoshBAN" pitchFamily="2" charset="0"/>
            <a:cs typeface="NikoshBAN" pitchFamily="2" charset="0"/>
          </a:endParaRPr>
        </a:p>
      </dgm:t>
    </dgm:pt>
    <dgm:pt modelId="{C728283C-8FE2-47A4-9ACF-8F499D2DC8A7}" type="sibTrans" cxnId="{0799E548-682F-46A0-A584-C6353B39E2A5}">
      <dgm:prSet/>
      <dgm:spPr/>
      <dgm:t>
        <a:bodyPr/>
        <a:lstStyle/>
        <a:p>
          <a:pPr rtl="0"/>
          <a:endParaRPr lang="en-US">
            <a:latin typeface="NikoshBAN" pitchFamily="2" charset="0"/>
            <a:cs typeface="NikoshBAN" pitchFamily="2" charset="0"/>
          </a:endParaRPr>
        </a:p>
      </dgm:t>
    </dgm:pt>
    <dgm:pt modelId="{CCA7988F-942C-4682-9AD0-F75AE9CD53F7}">
      <dgm:prSet phldrT="[Text]" custT="1">
        <dgm:style>
          <a:lnRef idx="1">
            <a:schemeClr val="accent3"/>
          </a:lnRef>
          <a:fillRef idx="2">
            <a:schemeClr val="accent3"/>
          </a:fillRef>
          <a:effectRef idx="1">
            <a:schemeClr val="accent3"/>
          </a:effectRef>
          <a:fontRef idx="minor">
            <a:schemeClr val="dk1"/>
          </a:fontRef>
        </dgm:style>
      </dgm:prSet>
      <dgm:spPr>
        <a:blipFill rotWithShape="0">
          <a:blip xmlns:r="http://schemas.openxmlformats.org/officeDocument/2006/relationships" r:embed="rId2"/>
          <a:stretch>
            <a:fillRect/>
          </a:stretch>
        </a:blipFill>
      </dgm:spPr>
      <dgm:t>
        <a:bodyPr/>
        <a:lstStyle/>
        <a:p>
          <a:pPr rtl="0"/>
          <a:r>
            <a:rPr lang="en-US" sz="800" dirty="0" smtClean="0">
              <a:latin typeface="NikoshBAN" pitchFamily="2" charset="0"/>
              <a:cs typeface="NikoshBAN" pitchFamily="2" charset="0"/>
            </a:rPr>
            <a:t>।</a:t>
          </a:r>
          <a:r>
            <a:rPr lang="en-US" sz="6500" dirty="0" smtClean="0">
              <a:latin typeface="NikoshBAN" pitchFamily="2" charset="0"/>
              <a:cs typeface="NikoshBAN" pitchFamily="2" charset="0"/>
            </a:rPr>
            <a:t> </a:t>
          </a:r>
          <a:endParaRPr lang="en-US" sz="6500" dirty="0">
            <a:latin typeface="NikoshBAN" pitchFamily="2" charset="0"/>
            <a:cs typeface="NikoshBAN" pitchFamily="2" charset="0"/>
          </a:endParaRPr>
        </a:p>
      </dgm:t>
    </dgm:pt>
    <dgm:pt modelId="{D400607A-A3EB-459D-A6E1-DB67398429CF}" type="parTrans" cxnId="{23F4A9EB-484E-429E-91FA-4E5C36611F4E}">
      <dgm:prSet/>
      <dgm:spPr/>
      <dgm:t>
        <a:bodyPr/>
        <a:lstStyle/>
        <a:p>
          <a:pPr rtl="0"/>
          <a:endParaRPr lang="en-US">
            <a:latin typeface="NikoshBAN" pitchFamily="2" charset="0"/>
            <a:cs typeface="NikoshBAN" pitchFamily="2" charset="0"/>
          </a:endParaRPr>
        </a:p>
      </dgm:t>
    </dgm:pt>
    <dgm:pt modelId="{F3EFD773-8EDF-44B2-8D82-4774D5CAA3DD}" type="sibTrans" cxnId="{23F4A9EB-484E-429E-91FA-4E5C36611F4E}">
      <dgm:prSet/>
      <dgm:spPr/>
      <dgm:t>
        <a:bodyPr/>
        <a:lstStyle/>
        <a:p>
          <a:pPr rtl="0"/>
          <a:endParaRPr lang="en-US">
            <a:latin typeface="NikoshBAN" pitchFamily="2" charset="0"/>
            <a:cs typeface="NikoshBAN" pitchFamily="2" charset="0"/>
          </a:endParaRPr>
        </a:p>
      </dgm:t>
    </dgm:pt>
    <dgm:pt modelId="{D4CE5320-7F0D-4CD7-B275-F5A71C909B18}">
      <dgm:prSet phldrT="[Text]" custT="1">
        <dgm:style>
          <a:lnRef idx="1">
            <a:schemeClr val="accent3"/>
          </a:lnRef>
          <a:fillRef idx="2">
            <a:schemeClr val="accent3"/>
          </a:fillRef>
          <a:effectRef idx="1">
            <a:schemeClr val="accent3"/>
          </a:effectRef>
          <a:fontRef idx="minor">
            <a:schemeClr val="dk1"/>
          </a:fontRef>
        </dgm:style>
      </dgm:prSet>
      <dgm:spPr>
        <a:blipFill rotWithShape="0">
          <a:blip xmlns:r="http://schemas.openxmlformats.org/officeDocument/2006/relationships" r:embed="rId3"/>
          <a:stretch>
            <a:fillRect/>
          </a:stretch>
        </a:blipFill>
      </dgm:spPr>
      <dgm:t>
        <a:bodyPr/>
        <a:lstStyle/>
        <a:p>
          <a:pPr rtl="0"/>
          <a:r>
            <a:rPr lang="en-US" sz="800" dirty="0" smtClean="0">
              <a:latin typeface="NikoshBAN" pitchFamily="2" charset="0"/>
              <a:cs typeface="NikoshBAN" pitchFamily="2" charset="0"/>
            </a:rPr>
            <a:t>।</a:t>
          </a:r>
          <a:r>
            <a:rPr lang="en-US" sz="6500" dirty="0" smtClean="0">
              <a:latin typeface="NikoshBAN" pitchFamily="2" charset="0"/>
              <a:cs typeface="NikoshBAN" pitchFamily="2" charset="0"/>
            </a:rPr>
            <a:t> </a:t>
          </a:r>
          <a:endParaRPr lang="en-US" sz="6500" dirty="0">
            <a:latin typeface="NikoshBAN" pitchFamily="2" charset="0"/>
            <a:cs typeface="NikoshBAN" pitchFamily="2" charset="0"/>
          </a:endParaRPr>
        </a:p>
      </dgm:t>
    </dgm:pt>
    <dgm:pt modelId="{6CD1E234-AFBC-4B94-8DAA-5CEE57CD54B0}" type="parTrans" cxnId="{4DE29D31-5406-4283-9F08-1E127009B948}">
      <dgm:prSet/>
      <dgm:spPr/>
      <dgm:t>
        <a:bodyPr/>
        <a:lstStyle/>
        <a:p>
          <a:pPr rtl="0"/>
          <a:endParaRPr lang="en-US">
            <a:latin typeface="NikoshBAN" pitchFamily="2" charset="0"/>
            <a:cs typeface="NikoshBAN" pitchFamily="2" charset="0"/>
          </a:endParaRPr>
        </a:p>
      </dgm:t>
    </dgm:pt>
    <dgm:pt modelId="{C6BD6032-B590-4CE1-BCD5-51895DF3DCF1}" type="sibTrans" cxnId="{4DE29D31-5406-4283-9F08-1E127009B948}">
      <dgm:prSet/>
      <dgm:spPr/>
      <dgm:t>
        <a:bodyPr/>
        <a:lstStyle/>
        <a:p>
          <a:pPr rtl="0"/>
          <a:endParaRPr lang="en-US">
            <a:latin typeface="NikoshBAN" pitchFamily="2" charset="0"/>
            <a:cs typeface="NikoshBAN" pitchFamily="2" charset="0"/>
          </a:endParaRPr>
        </a:p>
      </dgm:t>
    </dgm:pt>
    <dgm:pt modelId="{E107DC03-8945-4C12-9CE6-B5AA8BBEAFC1}">
      <dgm:prSet phldrT="[Text]" custT="1">
        <dgm:style>
          <a:lnRef idx="1">
            <a:schemeClr val="accent3"/>
          </a:lnRef>
          <a:fillRef idx="2">
            <a:schemeClr val="accent3"/>
          </a:fillRef>
          <a:effectRef idx="1">
            <a:schemeClr val="accent3"/>
          </a:effectRef>
          <a:fontRef idx="minor">
            <a:schemeClr val="dk1"/>
          </a:fontRef>
        </dgm:style>
      </dgm:prSet>
      <dgm:spPr>
        <a:blipFill rotWithShape="0">
          <a:blip xmlns:r="http://schemas.openxmlformats.org/officeDocument/2006/relationships" r:embed="rId4"/>
          <a:stretch>
            <a:fillRect/>
          </a:stretch>
        </a:blipFill>
      </dgm:spPr>
      <dgm:t>
        <a:bodyPr/>
        <a:lstStyle/>
        <a:p>
          <a:pPr rtl="0"/>
          <a:r>
            <a:rPr lang="en-US" sz="800" dirty="0" smtClean="0">
              <a:latin typeface="NikoshBAN" pitchFamily="2" charset="0"/>
              <a:cs typeface="NikoshBAN" pitchFamily="2" charset="0"/>
            </a:rPr>
            <a:t>।</a:t>
          </a:r>
          <a:endParaRPr lang="en-US" sz="800" dirty="0">
            <a:latin typeface="NikoshBAN" pitchFamily="2" charset="0"/>
            <a:cs typeface="NikoshBAN" pitchFamily="2" charset="0"/>
          </a:endParaRPr>
        </a:p>
      </dgm:t>
    </dgm:pt>
    <dgm:pt modelId="{AD7CD5C8-830B-49E0-8D6B-EAE4CFC37ABF}" type="parTrans" cxnId="{492631C6-FD9D-4907-86C0-BDFE52BDD224}">
      <dgm:prSet/>
      <dgm:spPr/>
      <dgm:t>
        <a:bodyPr/>
        <a:lstStyle/>
        <a:p>
          <a:pPr rtl="0"/>
          <a:endParaRPr lang="en-US">
            <a:latin typeface="NikoshBAN" pitchFamily="2" charset="0"/>
            <a:cs typeface="NikoshBAN" pitchFamily="2" charset="0"/>
          </a:endParaRPr>
        </a:p>
      </dgm:t>
    </dgm:pt>
    <dgm:pt modelId="{30A064A3-D2B8-4C05-9167-2AAAD6C2E624}" type="sibTrans" cxnId="{492631C6-FD9D-4907-86C0-BDFE52BDD224}">
      <dgm:prSet/>
      <dgm:spPr/>
      <dgm:t>
        <a:bodyPr/>
        <a:lstStyle/>
        <a:p>
          <a:pPr rtl="0"/>
          <a:endParaRPr lang="en-US">
            <a:latin typeface="NikoshBAN" pitchFamily="2" charset="0"/>
            <a:cs typeface="NikoshBAN" pitchFamily="2" charset="0"/>
          </a:endParaRPr>
        </a:p>
      </dgm:t>
    </dgm:pt>
    <dgm:pt modelId="{865FDAFF-C7F8-4D14-9451-93EC12A9CD6A}">
      <dgm:prSet phldrT="[Text]" custT="1">
        <dgm:style>
          <a:lnRef idx="1">
            <a:schemeClr val="accent3"/>
          </a:lnRef>
          <a:fillRef idx="2">
            <a:schemeClr val="accent3"/>
          </a:fillRef>
          <a:effectRef idx="1">
            <a:schemeClr val="accent3"/>
          </a:effectRef>
          <a:fontRef idx="minor">
            <a:schemeClr val="dk1"/>
          </a:fontRef>
        </dgm:style>
      </dgm:prSet>
      <dgm:spPr>
        <a:blipFill rotWithShape="0">
          <a:blip xmlns:r="http://schemas.openxmlformats.org/officeDocument/2006/relationships" r:embed="rId5"/>
          <a:stretch>
            <a:fillRect/>
          </a:stretch>
        </a:blipFill>
      </dgm:spPr>
      <dgm:t>
        <a:bodyPr/>
        <a:lstStyle/>
        <a:p>
          <a:pPr rtl="0"/>
          <a:r>
            <a:rPr lang="en-US" sz="800" dirty="0" smtClean="0">
              <a:latin typeface="NikoshBAN" pitchFamily="2" charset="0"/>
              <a:cs typeface="NikoshBAN" pitchFamily="2" charset="0"/>
            </a:rPr>
            <a:t>।</a:t>
          </a:r>
          <a:r>
            <a:rPr lang="en-US" sz="6500" dirty="0" smtClean="0">
              <a:latin typeface="NikoshBAN" pitchFamily="2" charset="0"/>
              <a:cs typeface="NikoshBAN" pitchFamily="2" charset="0"/>
            </a:rPr>
            <a:t> </a:t>
          </a:r>
          <a:endParaRPr lang="en-US" sz="6500" dirty="0">
            <a:latin typeface="NikoshBAN" pitchFamily="2" charset="0"/>
            <a:cs typeface="NikoshBAN" pitchFamily="2" charset="0"/>
          </a:endParaRPr>
        </a:p>
      </dgm:t>
    </dgm:pt>
    <dgm:pt modelId="{60FE3E12-B447-47BF-8A23-BE83D9D25D49}" type="parTrans" cxnId="{E6A99B8E-891D-4F60-83BC-0E4F234A4EA6}">
      <dgm:prSet/>
      <dgm:spPr/>
      <dgm:t>
        <a:bodyPr/>
        <a:lstStyle/>
        <a:p>
          <a:pPr rtl="0"/>
          <a:endParaRPr lang="en-US">
            <a:latin typeface="NikoshBAN" pitchFamily="2" charset="0"/>
            <a:cs typeface="NikoshBAN" pitchFamily="2" charset="0"/>
          </a:endParaRPr>
        </a:p>
      </dgm:t>
    </dgm:pt>
    <dgm:pt modelId="{F0FB99C8-7C5B-4D51-881D-469F40980092}" type="sibTrans" cxnId="{E6A99B8E-891D-4F60-83BC-0E4F234A4EA6}">
      <dgm:prSet/>
      <dgm:spPr/>
      <dgm:t>
        <a:bodyPr/>
        <a:lstStyle/>
        <a:p>
          <a:pPr rtl="0"/>
          <a:endParaRPr lang="en-US">
            <a:latin typeface="NikoshBAN" pitchFamily="2" charset="0"/>
            <a:cs typeface="NikoshBAN" pitchFamily="2" charset="0"/>
          </a:endParaRPr>
        </a:p>
      </dgm:t>
    </dgm:pt>
    <dgm:pt modelId="{C830BB78-21A0-4F0C-92E4-639CE3FFCFA6}" type="pres">
      <dgm:prSet presAssocID="{8D865530-9588-4940-BF13-D810CBECB463}" presName="cycle" presStyleCnt="0">
        <dgm:presLayoutVars>
          <dgm:dir/>
          <dgm:resizeHandles val="exact"/>
        </dgm:presLayoutVars>
      </dgm:prSet>
      <dgm:spPr/>
      <dgm:t>
        <a:bodyPr/>
        <a:lstStyle/>
        <a:p>
          <a:endParaRPr lang="en-US"/>
        </a:p>
      </dgm:t>
    </dgm:pt>
    <dgm:pt modelId="{3F4FCD02-DF60-4B27-B51C-77037E15D2D2}" type="pres">
      <dgm:prSet presAssocID="{DC3D150C-0883-4A63-BCCC-3988623E19A8}" presName="node" presStyleLbl="node1" presStyleIdx="0" presStyleCnt="5" custScaleX="124888" custScaleY="116849" custRadScaleRad="132723" custRadScaleInc="-196464">
        <dgm:presLayoutVars>
          <dgm:bulletEnabled val="1"/>
        </dgm:presLayoutVars>
      </dgm:prSet>
      <dgm:spPr/>
      <dgm:t>
        <a:bodyPr/>
        <a:lstStyle/>
        <a:p>
          <a:endParaRPr lang="en-US"/>
        </a:p>
      </dgm:t>
    </dgm:pt>
    <dgm:pt modelId="{CEADE79B-F093-4759-8949-868DD662C6F7}" type="pres">
      <dgm:prSet presAssocID="{DC3D150C-0883-4A63-BCCC-3988623E19A8}" presName="spNode" presStyleCnt="0"/>
      <dgm:spPr/>
    </dgm:pt>
    <dgm:pt modelId="{8241837D-DE6F-4D0A-B2D2-637520A9151F}" type="pres">
      <dgm:prSet presAssocID="{C728283C-8FE2-47A4-9ACF-8F499D2DC8A7}" presName="sibTrans" presStyleLbl="sibTrans1D1" presStyleIdx="0" presStyleCnt="5"/>
      <dgm:spPr/>
      <dgm:t>
        <a:bodyPr/>
        <a:lstStyle/>
        <a:p>
          <a:endParaRPr lang="en-US"/>
        </a:p>
      </dgm:t>
    </dgm:pt>
    <dgm:pt modelId="{90589182-FEF4-4C54-AF4B-B419E38A5D21}" type="pres">
      <dgm:prSet presAssocID="{CCA7988F-942C-4682-9AD0-F75AE9CD53F7}" presName="node" presStyleLbl="node1" presStyleIdx="1" presStyleCnt="5" custScaleX="139083" custScaleY="157983" custRadScaleRad="97125" custRadScaleInc="51108">
        <dgm:presLayoutVars>
          <dgm:bulletEnabled val="1"/>
        </dgm:presLayoutVars>
      </dgm:prSet>
      <dgm:spPr/>
      <dgm:t>
        <a:bodyPr/>
        <a:lstStyle/>
        <a:p>
          <a:endParaRPr lang="en-US"/>
        </a:p>
      </dgm:t>
    </dgm:pt>
    <dgm:pt modelId="{48FD9A3A-4294-41F9-B01A-C727F7B30E4C}" type="pres">
      <dgm:prSet presAssocID="{CCA7988F-942C-4682-9AD0-F75AE9CD53F7}" presName="spNode" presStyleCnt="0"/>
      <dgm:spPr/>
    </dgm:pt>
    <dgm:pt modelId="{14931CAE-0DBE-4E02-886A-3442E078DDC2}" type="pres">
      <dgm:prSet presAssocID="{F3EFD773-8EDF-44B2-8D82-4774D5CAA3DD}" presName="sibTrans" presStyleLbl="sibTrans1D1" presStyleIdx="1" presStyleCnt="5"/>
      <dgm:spPr/>
      <dgm:t>
        <a:bodyPr/>
        <a:lstStyle/>
        <a:p>
          <a:endParaRPr lang="en-US"/>
        </a:p>
      </dgm:t>
    </dgm:pt>
    <dgm:pt modelId="{1850BFD0-9BD7-4086-9262-4D6F3E446A1B}" type="pres">
      <dgm:prSet presAssocID="{D4CE5320-7F0D-4CD7-B275-F5A71C909B18}" presName="node" presStyleLbl="node1" presStyleIdx="2" presStyleCnt="5" custScaleX="150397" custScaleY="141450" custRadScaleRad="117371" custRadScaleInc="-62934">
        <dgm:presLayoutVars>
          <dgm:bulletEnabled val="1"/>
        </dgm:presLayoutVars>
      </dgm:prSet>
      <dgm:spPr/>
      <dgm:t>
        <a:bodyPr/>
        <a:lstStyle/>
        <a:p>
          <a:endParaRPr lang="en-US"/>
        </a:p>
      </dgm:t>
    </dgm:pt>
    <dgm:pt modelId="{613B3B37-444B-4855-AAAF-2DE560BCA763}" type="pres">
      <dgm:prSet presAssocID="{D4CE5320-7F0D-4CD7-B275-F5A71C909B18}" presName="spNode" presStyleCnt="0"/>
      <dgm:spPr/>
    </dgm:pt>
    <dgm:pt modelId="{6DD90CF7-E904-4568-B990-0F5EECD5B19A}" type="pres">
      <dgm:prSet presAssocID="{C6BD6032-B590-4CE1-BCD5-51895DF3DCF1}" presName="sibTrans" presStyleLbl="sibTrans1D1" presStyleIdx="2" presStyleCnt="5"/>
      <dgm:spPr/>
      <dgm:t>
        <a:bodyPr/>
        <a:lstStyle/>
        <a:p>
          <a:endParaRPr lang="en-US"/>
        </a:p>
      </dgm:t>
    </dgm:pt>
    <dgm:pt modelId="{EB20A967-1AB6-46CB-AB45-0A7EC7DE0405}" type="pres">
      <dgm:prSet presAssocID="{E107DC03-8945-4C12-9CE6-B5AA8BBEAFC1}" presName="node" presStyleLbl="node1" presStyleIdx="3" presStyleCnt="5" custScaleX="172071" custScaleY="157411" custRadScaleRad="114785" custRadScaleInc="69703">
        <dgm:presLayoutVars>
          <dgm:bulletEnabled val="1"/>
        </dgm:presLayoutVars>
      </dgm:prSet>
      <dgm:spPr/>
      <dgm:t>
        <a:bodyPr/>
        <a:lstStyle/>
        <a:p>
          <a:endParaRPr lang="en-US"/>
        </a:p>
      </dgm:t>
    </dgm:pt>
    <dgm:pt modelId="{A67292BF-AC78-41EB-A15C-C318E2C5831C}" type="pres">
      <dgm:prSet presAssocID="{E107DC03-8945-4C12-9CE6-B5AA8BBEAFC1}" presName="spNode" presStyleCnt="0"/>
      <dgm:spPr/>
    </dgm:pt>
    <dgm:pt modelId="{F8A9C64A-90D9-4075-BD36-CD0D1428FB4B}" type="pres">
      <dgm:prSet presAssocID="{30A064A3-D2B8-4C05-9167-2AAAD6C2E624}" presName="sibTrans" presStyleLbl="sibTrans1D1" presStyleIdx="3" presStyleCnt="5"/>
      <dgm:spPr/>
      <dgm:t>
        <a:bodyPr/>
        <a:lstStyle/>
        <a:p>
          <a:endParaRPr lang="en-US"/>
        </a:p>
      </dgm:t>
    </dgm:pt>
    <dgm:pt modelId="{FD1A32DC-479F-43A8-92F5-F90F4631A676}" type="pres">
      <dgm:prSet presAssocID="{865FDAFF-C7F8-4D14-9451-93EC12A9CD6A}" presName="node" presStyleLbl="node1" presStyleIdx="4" presStyleCnt="5" custScaleX="143019" custScaleY="144052" custRadScaleRad="97471" custRadScaleInc="-40029">
        <dgm:presLayoutVars>
          <dgm:bulletEnabled val="1"/>
        </dgm:presLayoutVars>
      </dgm:prSet>
      <dgm:spPr/>
      <dgm:t>
        <a:bodyPr/>
        <a:lstStyle/>
        <a:p>
          <a:endParaRPr lang="en-US"/>
        </a:p>
      </dgm:t>
    </dgm:pt>
    <dgm:pt modelId="{97AFB875-1791-4FA3-888B-A217440A32BC}" type="pres">
      <dgm:prSet presAssocID="{865FDAFF-C7F8-4D14-9451-93EC12A9CD6A}" presName="spNode" presStyleCnt="0"/>
      <dgm:spPr/>
    </dgm:pt>
    <dgm:pt modelId="{4C8856DA-8C88-42DF-A03E-83F4F94E04C6}" type="pres">
      <dgm:prSet presAssocID="{F0FB99C8-7C5B-4D51-881D-469F40980092}" presName="sibTrans" presStyleLbl="sibTrans1D1" presStyleIdx="4" presStyleCnt="5"/>
      <dgm:spPr/>
      <dgm:t>
        <a:bodyPr/>
        <a:lstStyle/>
        <a:p>
          <a:endParaRPr lang="en-US"/>
        </a:p>
      </dgm:t>
    </dgm:pt>
  </dgm:ptLst>
  <dgm:cxnLst>
    <dgm:cxn modelId="{0799E548-682F-46A0-A584-C6353B39E2A5}" srcId="{8D865530-9588-4940-BF13-D810CBECB463}" destId="{DC3D150C-0883-4A63-BCCC-3988623E19A8}" srcOrd="0" destOrd="0" parTransId="{006FBEE8-ADBB-4F30-8C99-BE8ABF607131}" sibTransId="{C728283C-8FE2-47A4-9ACF-8F499D2DC8A7}"/>
    <dgm:cxn modelId="{E6A99B8E-891D-4F60-83BC-0E4F234A4EA6}" srcId="{8D865530-9588-4940-BF13-D810CBECB463}" destId="{865FDAFF-C7F8-4D14-9451-93EC12A9CD6A}" srcOrd="4" destOrd="0" parTransId="{60FE3E12-B447-47BF-8A23-BE83D9D25D49}" sibTransId="{F0FB99C8-7C5B-4D51-881D-469F40980092}"/>
    <dgm:cxn modelId="{475CA9FB-2AC0-42BA-AF44-FCBFA6CEB94E}" type="presOf" srcId="{DC3D150C-0883-4A63-BCCC-3988623E19A8}" destId="{3F4FCD02-DF60-4B27-B51C-77037E15D2D2}" srcOrd="0" destOrd="0" presId="urn:microsoft.com/office/officeart/2005/8/layout/cycle6"/>
    <dgm:cxn modelId="{DE714F7E-7CB6-40C6-8BDB-88E89E230BCC}" type="presOf" srcId="{8D865530-9588-4940-BF13-D810CBECB463}" destId="{C830BB78-21A0-4F0C-92E4-639CE3FFCFA6}" srcOrd="0" destOrd="0" presId="urn:microsoft.com/office/officeart/2005/8/layout/cycle6"/>
    <dgm:cxn modelId="{23F4A9EB-484E-429E-91FA-4E5C36611F4E}" srcId="{8D865530-9588-4940-BF13-D810CBECB463}" destId="{CCA7988F-942C-4682-9AD0-F75AE9CD53F7}" srcOrd="1" destOrd="0" parTransId="{D400607A-A3EB-459D-A6E1-DB67398429CF}" sibTransId="{F3EFD773-8EDF-44B2-8D82-4774D5CAA3DD}"/>
    <dgm:cxn modelId="{E803FC87-FC8F-4C01-A9DD-2650D4A39FDF}" type="presOf" srcId="{D4CE5320-7F0D-4CD7-B275-F5A71C909B18}" destId="{1850BFD0-9BD7-4086-9262-4D6F3E446A1B}" srcOrd="0" destOrd="0" presId="urn:microsoft.com/office/officeart/2005/8/layout/cycle6"/>
    <dgm:cxn modelId="{A52E6F7C-E4C7-4631-AD06-429B549A35BE}" type="presOf" srcId="{E107DC03-8945-4C12-9CE6-B5AA8BBEAFC1}" destId="{EB20A967-1AB6-46CB-AB45-0A7EC7DE0405}" srcOrd="0" destOrd="0" presId="urn:microsoft.com/office/officeart/2005/8/layout/cycle6"/>
    <dgm:cxn modelId="{F5844826-B343-486D-9076-CA122D4FAEBA}" type="presOf" srcId="{F3EFD773-8EDF-44B2-8D82-4774D5CAA3DD}" destId="{14931CAE-0DBE-4E02-886A-3442E078DDC2}" srcOrd="0" destOrd="0" presId="urn:microsoft.com/office/officeart/2005/8/layout/cycle6"/>
    <dgm:cxn modelId="{0777468D-9CD1-4CD9-8B1F-7F728466AA65}" type="presOf" srcId="{865FDAFF-C7F8-4D14-9451-93EC12A9CD6A}" destId="{FD1A32DC-479F-43A8-92F5-F90F4631A676}" srcOrd="0" destOrd="0" presId="urn:microsoft.com/office/officeart/2005/8/layout/cycle6"/>
    <dgm:cxn modelId="{21B06CC0-6EDC-4DDF-8245-732FC34ECF78}" type="presOf" srcId="{CCA7988F-942C-4682-9AD0-F75AE9CD53F7}" destId="{90589182-FEF4-4C54-AF4B-B419E38A5D21}" srcOrd="0" destOrd="0" presId="urn:microsoft.com/office/officeart/2005/8/layout/cycle6"/>
    <dgm:cxn modelId="{29E2479E-3A0B-42FF-9B2B-0FF9DFFB0509}" type="presOf" srcId="{30A064A3-D2B8-4C05-9167-2AAAD6C2E624}" destId="{F8A9C64A-90D9-4075-BD36-CD0D1428FB4B}" srcOrd="0" destOrd="0" presId="urn:microsoft.com/office/officeart/2005/8/layout/cycle6"/>
    <dgm:cxn modelId="{492631C6-FD9D-4907-86C0-BDFE52BDD224}" srcId="{8D865530-9588-4940-BF13-D810CBECB463}" destId="{E107DC03-8945-4C12-9CE6-B5AA8BBEAFC1}" srcOrd="3" destOrd="0" parTransId="{AD7CD5C8-830B-49E0-8D6B-EAE4CFC37ABF}" sibTransId="{30A064A3-D2B8-4C05-9167-2AAAD6C2E624}"/>
    <dgm:cxn modelId="{76CCC0E6-73A5-4B40-AA0C-6F7F02CD42C7}" type="presOf" srcId="{C6BD6032-B590-4CE1-BCD5-51895DF3DCF1}" destId="{6DD90CF7-E904-4568-B990-0F5EECD5B19A}" srcOrd="0" destOrd="0" presId="urn:microsoft.com/office/officeart/2005/8/layout/cycle6"/>
    <dgm:cxn modelId="{4DE29D31-5406-4283-9F08-1E127009B948}" srcId="{8D865530-9588-4940-BF13-D810CBECB463}" destId="{D4CE5320-7F0D-4CD7-B275-F5A71C909B18}" srcOrd="2" destOrd="0" parTransId="{6CD1E234-AFBC-4B94-8DAA-5CEE57CD54B0}" sibTransId="{C6BD6032-B590-4CE1-BCD5-51895DF3DCF1}"/>
    <dgm:cxn modelId="{F39139D6-2EA1-40E1-9B14-A5115520C4C9}" type="presOf" srcId="{F0FB99C8-7C5B-4D51-881D-469F40980092}" destId="{4C8856DA-8C88-42DF-A03E-83F4F94E04C6}" srcOrd="0" destOrd="0" presId="urn:microsoft.com/office/officeart/2005/8/layout/cycle6"/>
    <dgm:cxn modelId="{C752EAAD-9EB3-421C-918A-E68EFAD6E870}" type="presOf" srcId="{C728283C-8FE2-47A4-9ACF-8F499D2DC8A7}" destId="{8241837D-DE6F-4D0A-B2D2-637520A9151F}" srcOrd="0" destOrd="0" presId="urn:microsoft.com/office/officeart/2005/8/layout/cycle6"/>
    <dgm:cxn modelId="{3F3E4888-26AF-4F83-B64B-F4AC98952B2F}" type="presParOf" srcId="{C830BB78-21A0-4F0C-92E4-639CE3FFCFA6}" destId="{3F4FCD02-DF60-4B27-B51C-77037E15D2D2}" srcOrd="0" destOrd="0" presId="urn:microsoft.com/office/officeart/2005/8/layout/cycle6"/>
    <dgm:cxn modelId="{856A7521-D3EA-4F04-874F-1B8107CFFEAC}" type="presParOf" srcId="{C830BB78-21A0-4F0C-92E4-639CE3FFCFA6}" destId="{CEADE79B-F093-4759-8949-868DD662C6F7}" srcOrd="1" destOrd="0" presId="urn:microsoft.com/office/officeart/2005/8/layout/cycle6"/>
    <dgm:cxn modelId="{106C3DEF-5A5D-470E-BC13-EB7FAC77A989}" type="presParOf" srcId="{C830BB78-21A0-4F0C-92E4-639CE3FFCFA6}" destId="{8241837D-DE6F-4D0A-B2D2-637520A9151F}" srcOrd="2" destOrd="0" presId="urn:microsoft.com/office/officeart/2005/8/layout/cycle6"/>
    <dgm:cxn modelId="{05E18766-02D0-44AA-AAFE-40C84AAD4715}" type="presParOf" srcId="{C830BB78-21A0-4F0C-92E4-639CE3FFCFA6}" destId="{90589182-FEF4-4C54-AF4B-B419E38A5D21}" srcOrd="3" destOrd="0" presId="urn:microsoft.com/office/officeart/2005/8/layout/cycle6"/>
    <dgm:cxn modelId="{98168B7A-1938-4978-B48F-9AF0E37E620B}" type="presParOf" srcId="{C830BB78-21A0-4F0C-92E4-639CE3FFCFA6}" destId="{48FD9A3A-4294-41F9-B01A-C727F7B30E4C}" srcOrd="4" destOrd="0" presId="urn:microsoft.com/office/officeart/2005/8/layout/cycle6"/>
    <dgm:cxn modelId="{44698442-0D3D-4507-8EE2-B9D651B2B4A6}" type="presParOf" srcId="{C830BB78-21A0-4F0C-92E4-639CE3FFCFA6}" destId="{14931CAE-0DBE-4E02-886A-3442E078DDC2}" srcOrd="5" destOrd="0" presId="urn:microsoft.com/office/officeart/2005/8/layout/cycle6"/>
    <dgm:cxn modelId="{C852BA7A-252F-4DDA-B7D3-8301C50562D6}" type="presParOf" srcId="{C830BB78-21A0-4F0C-92E4-639CE3FFCFA6}" destId="{1850BFD0-9BD7-4086-9262-4D6F3E446A1B}" srcOrd="6" destOrd="0" presId="urn:microsoft.com/office/officeart/2005/8/layout/cycle6"/>
    <dgm:cxn modelId="{10BF8611-92B2-4ECE-B65F-177DC0A5B7AE}" type="presParOf" srcId="{C830BB78-21A0-4F0C-92E4-639CE3FFCFA6}" destId="{613B3B37-444B-4855-AAAF-2DE560BCA763}" srcOrd="7" destOrd="0" presId="urn:microsoft.com/office/officeart/2005/8/layout/cycle6"/>
    <dgm:cxn modelId="{5C6898FC-0FAF-45D7-BB3A-CDF378D57403}" type="presParOf" srcId="{C830BB78-21A0-4F0C-92E4-639CE3FFCFA6}" destId="{6DD90CF7-E904-4568-B990-0F5EECD5B19A}" srcOrd="8" destOrd="0" presId="urn:microsoft.com/office/officeart/2005/8/layout/cycle6"/>
    <dgm:cxn modelId="{099BBEE8-14A8-457F-8C83-75B319CC8BF2}" type="presParOf" srcId="{C830BB78-21A0-4F0C-92E4-639CE3FFCFA6}" destId="{EB20A967-1AB6-46CB-AB45-0A7EC7DE0405}" srcOrd="9" destOrd="0" presId="urn:microsoft.com/office/officeart/2005/8/layout/cycle6"/>
    <dgm:cxn modelId="{F0A8E541-10DB-407A-8CA8-59D2F926BEBE}" type="presParOf" srcId="{C830BB78-21A0-4F0C-92E4-639CE3FFCFA6}" destId="{A67292BF-AC78-41EB-A15C-C318E2C5831C}" srcOrd="10" destOrd="0" presId="urn:microsoft.com/office/officeart/2005/8/layout/cycle6"/>
    <dgm:cxn modelId="{FD2D7F6D-BBBC-40FF-A785-C96B6F174D38}" type="presParOf" srcId="{C830BB78-21A0-4F0C-92E4-639CE3FFCFA6}" destId="{F8A9C64A-90D9-4075-BD36-CD0D1428FB4B}" srcOrd="11" destOrd="0" presId="urn:microsoft.com/office/officeart/2005/8/layout/cycle6"/>
    <dgm:cxn modelId="{E311DC66-2947-47C2-B4F5-3A1BB202C1B0}" type="presParOf" srcId="{C830BB78-21A0-4F0C-92E4-639CE3FFCFA6}" destId="{FD1A32DC-479F-43A8-92F5-F90F4631A676}" srcOrd="12" destOrd="0" presId="urn:microsoft.com/office/officeart/2005/8/layout/cycle6"/>
    <dgm:cxn modelId="{F31F5BF3-EF56-48E1-A337-000AE72FB601}" type="presParOf" srcId="{C830BB78-21A0-4F0C-92E4-639CE3FFCFA6}" destId="{97AFB875-1791-4FA3-888B-A217440A32BC}" srcOrd="13" destOrd="0" presId="urn:microsoft.com/office/officeart/2005/8/layout/cycle6"/>
    <dgm:cxn modelId="{CDB35D43-B6ED-4193-B602-95AA9D8C792C}" type="presParOf" srcId="{C830BB78-21A0-4F0C-92E4-639CE3FFCFA6}" destId="{4C8856DA-8C88-42DF-A03E-83F4F94E04C6}"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3F9D8-8DB4-40F7-9357-9777AB045EC9}"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US"/>
        </a:p>
      </dgm:t>
    </dgm:pt>
    <dgm:pt modelId="{586E759C-09FB-4774-858C-A2658F7B8EC8}">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800" dirty="0" smtClean="0">
              <a:solidFill>
                <a:schemeClr val="tx1">
                  <a:lumMod val="95000"/>
                  <a:lumOff val="5000"/>
                </a:schemeClr>
              </a:solidFill>
              <a:latin typeface="NikoshBAN" pitchFamily="2" charset="0"/>
              <a:cs typeface="NikoshBAN" pitchFamily="2" charset="0"/>
            </a:rPr>
            <a:t>১।  যারা অদৃশ্যে   বিশ্বাস করে। </a:t>
          </a:r>
          <a:endParaRPr lang="en-US" sz="2800" dirty="0">
            <a:solidFill>
              <a:schemeClr val="tx1">
                <a:lumMod val="95000"/>
                <a:lumOff val="5000"/>
              </a:schemeClr>
            </a:solidFill>
            <a:latin typeface="NikoshBAN" pitchFamily="2" charset="0"/>
            <a:cs typeface="NikoshBAN" pitchFamily="2" charset="0"/>
          </a:endParaRPr>
        </a:p>
      </dgm:t>
    </dgm:pt>
    <dgm:pt modelId="{C868C295-AB53-4056-A081-606DB460D5DF}" type="parTrans" cxnId="{DBBE9DA1-0AC9-4F3A-B086-842DAD5A0BF6}">
      <dgm:prSet/>
      <dgm:spPr/>
      <dgm:t>
        <a:bodyPr/>
        <a:lstStyle/>
        <a:p>
          <a:endParaRPr lang="en-US"/>
        </a:p>
      </dgm:t>
    </dgm:pt>
    <dgm:pt modelId="{6AF8B985-1BA2-4156-850F-EDEEA8A6F740}" type="sibTrans" cxnId="{DBBE9DA1-0AC9-4F3A-B086-842DAD5A0BF6}">
      <dgm:prSet/>
      <dgm:spPr/>
      <dgm:t>
        <a:bodyPr/>
        <a:lstStyle/>
        <a:p>
          <a:endParaRPr lang="en-US"/>
        </a:p>
      </dgm:t>
    </dgm:pt>
    <dgm:pt modelId="{9CAFD7F3-3B6D-4978-9B7A-92082BCB58F5}">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800" dirty="0" smtClean="0">
              <a:solidFill>
                <a:schemeClr val="tx1">
                  <a:lumMod val="95000"/>
                  <a:lumOff val="5000"/>
                </a:schemeClr>
              </a:solidFill>
              <a:latin typeface="NikoshBAN" pitchFamily="2" charset="0"/>
              <a:cs typeface="NikoshBAN" pitchFamily="2" charset="0"/>
            </a:rPr>
            <a:t>২।  যারা নামাজ প্রতিষ্ঠা করে।  </a:t>
          </a:r>
          <a:endParaRPr lang="en-US" sz="2800" dirty="0">
            <a:solidFill>
              <a:schemeClr val="tx1">
                <a:lumMod val="95000"/>
                <a:lumOff val="5000"/>
              </a:schemeClr>
            </a:solidFill>
            <a:latin typeface="NikoshBAN" pitchFamily="2" charset="0"/>
            <a:cs typeface="NikoshBAN" pitchFamily="2" charset="0"/>
          </a:endParaRPr>
        </a:p>
      </dgm:t>
    </dgm:pt>
    <dgm:pt modelId="{9AA56685-296E-4AB3-A0E4-E1035BD549B7}" type="parTrans" cxnId="{FAEBDE79-0813-45C3-8CA5-F6558C5F4296}">
      <dgm:prSet/>
      <dgm:spPr/>
      <dgm:t>
        <a:bodyPr/>
        <a:lstStyle/>
        <a:p>
          <a:endParaRPr lang="en-US"/>
        </a:p>
      </dgm:t>
    </dgm:pt>
    <dgm:pt modelId="{554A21CE-D60D-4F4B-8A94-12303C25C734}" type="sibTrans" cxnId="{FAEBDE79-0813-45C3-8CA5-F6558C5F4296}">
      <dgm:prSet/>
      <dgm:spPr/>
      <dgm:t>
        <a:bodyPr/>
        <a:lstStyle/>
        <a:p>
          <a:endParaRPr lang="en-US"/>
        </a:p>
      </dgm:t>
    </dgm:pt>
    <dgm:pt modelId="{AA81B34F-4411-41C5-957B-0C600DF639DE}">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800" dirty="0" smtClean="0">
              <a:solidFill>
                <a:schemeClr val="tx1">
                  <a:lumMod val="95000"/>
                  <a:lumOff val="5000"/>
                </a:schemeClr>
              </a:solidFill>
              <a:latin typeface="NikoshBAN" pitchFamily="2" charset="0"/>
              <a:cs typeface="NikoshBAN" pitchFamily="2" charset="0"/>
            </a:rPr>
            <a:t>৩। আমি যে সম্পদ দিয়েছি তা থেকে খরচ করে। </a:t>
          </a:r>
          <a:endParaRPr lang="en-US" sz="2800" dirty="0">
            <a:solidFill>
              <a:schemeClr val="tx1">
                <a:lumMod val="95000"/>
                <a:lumOff val="5000"/>
              </a:schemeClr>
            </a:solidFill>
            <a:latin typeface="NikoshBAN" pitchFamily="2" charset="0"/>
            <a:cs typeface="NikoshBAN" pitchFamily="2" charset="0"/>
          </a:endParaRPr>
        </a:p>
      </dgm:t>
    </dgm:pt>
    <dgm:pt modelId="{A15FFF17-2F41-4FE4-9190-59D11070DEB2}" type="parTrans" cxnId="{989125A1-EF22-4D18-A130-480D205A35E4}">
      <dgm:prSet/>
      <dgm:spPr/>
      <dgm:t>
        <a:bodyPr/>
        <a:lstStyle/>
        <a:p>
          <a:endParaRPr lang="en-US"/>
        </a:p>
      </dgm:t>
    </dgm:pt>
    <dgm:pt modelId="{04F89310-3B18-4B48-9558-9BD808352D22}" type="sibTrans" cxnId="{989125A1-EF22-4D18-A130-480D205A35E4}">
      <dgm:prSet/>
      <dgm:spPr/>
      <dgm:t>
        <a:bodyPr/>
        <a:lstStyle/>
        <a:p>
          <a:endParaRPr lang="en-US"/>
        </a:p>
      </dgm:t>
    </dgm:pt>
    <dgm:pt modelId="{EEAD6274-F762-45B6-B2DB-B8C74A9076A0}">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smtClean="0">
              <a:solidFill>
                <a:schemeClr val="tx1">
                  <a:lumMod val="95000"/>
                  <a:lumOff val="5000"/>
                </a:schemeClr>
              </a:solidFill>
              <a:latin typeface="NikoshBAN" pitchFamily="2" charset="0"/>
              <a:cs typeface="NikoshBAN" pitchFamily="2" charset="0"/>
            </a:rPr>
            <a:t>৪। আসমানি কিতাবসমূহের  প্রতি বিশ্বাস স্থাপন করে ।  </a:t>
          </a:r>
          <a:endParaRPr lang="en-US" sz="2400" dirty="0">
            <a:solidFill>
              <a:schemeClr val="tx1">
                <a:lumMod val="95000"/>
                <a:lumOff val="5000"/>
              </a:schemeClr>
            </a:solidFill>
            <a:latin typeface="NikoshBAN" pitchFamily="2" charset="0"/>
            <a:cs typeface="NikoshBAN" pitchFamily="2" charset="0"/>
          </a:endParaRPr>
        </a:p>
      </dgm:t>
    </dgm:pt>
    <dgm:pt modelId="{E34AF8E9-6DC2-401D-AD28-7274485FA2A5}" type="parTrans" cxnId="{53C366F5-84C1-49A4-ADCE-A6F639EB8699}">
      <dgm:prSet/>
      <dgm:spPr/>
      <dgm:t>
        <a:bodyPr/>
        <a:lstStyle/>
        <a:p>
          <a:endParaRPr lang="en-US"/>
        </a:p>
      </dgm:t>
    </dgm:pt>
    <dgm:pt modelId="{67D778F3-9445-4D23-82C9-50F2BFAFE1E9}" type="sibTrans" cxnId="{53C366F5-84C1-49A4-ADCE-A6F639EB8699}">
      <dgm:prSet/>
      <dgm:spPr/>
      <dgm:t>
        <a:bodyPr/>
        <a:lstStyle/>
        <a:p>
          <a:endParaRPr lang="en-US"/>
        </a:p>
      </dgm:t>
    </dgm:pt>
    <dgm:pt modelId="{6D4AF35E-D9BD-40B5-8D9A-EBABCE0E575B}">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800" dirty="0" smtClean="0">
              <a:solidFill>
                <a:schemeClr val="tx1">
                  <a:lumMod val="95000"/>
                  <a:lumOff val="5000"/>
                </a:schemeClr>
              </a:solidFill>
              <a:latin typeface="NikoshBAN" pitchFamily="2" charset="0"/>
              <a:cs typeface="NikoshBAN" pitchFamily="2" charset="0"/>
            </a:rPr>
            <a:t>৫।  পরকালের প্রতি দৃঢ়বিশ্বাস রাখে।  </a:t>
          </a:r>
          <a:endParaRPr lang="en-US" sz="2800" dirty="0">
            <a:solidFill>
              <a:schemeClr val="tx1">
                <a:lumMod val="95000"/>
                <a:lumOff val="5000"/>
              </a:schemeClr>
            </a:solidFill>
            <a:latin typeface="NikoshBAN" pitchFamily="2" charset="0"/>
            <a:cs typeface="NikoshBAN" pitchFamily="2" charset="0"/>
          </a:endParaRPr>
        </a:p>
      </dgm:t>
    </dgm:pt>
    <dgm:pt modelId="{4773070C-8EB5-4241-A2F0-38686059CB80}" type="parTrans" cxnId="{9B5B8592-11A5-45CB-9A7E-D5A538936CD0}">
      <dgm:prSet/>
      <dgm:spPr/>
      <dgm:t>
        <a:bodyPr/>
        <a:lstStyle/>
        <a:p>
          <a:endParaRPr lang="en-US"/>
        </a:p>
      </dgm:t>
    </dgm:pt>
    <dgm:pt modelId="{96497C5C-3575-4D6C-89A7-77167614BD6F}" type="sibTrans" cxnId="{9B5B8592-11A5-45CB-9A7E-D5A538936CD0}">
      <dgm:prSet/>
      <dgm:spPr/>
      <dgm:t>
        <a:bodyPr/>
        <a:lstStyle/>
        <a:p>
          <a:endParaRPr lang="en-US"/>
        </a:p>
      </dgm:t>
    </dgm:pt>
    <dgm:pt modelId="{8486666F-2497-4533-BD59-2003F0EF05B0}" type="pres">
      <dgm:prSet presAssocID="{BE23F9D8-8DB4-40F7-9357-9777AB045EC9}" presName="Name0" presStyleCnt="0">
        <dgm:presLayoutVars>
          <dgm:dir/>
          <dgm:resizeHandles val="exact"/>
        </dgm:presLayoutVars>
      </dgm:prSet>
      <dgm:spPr/>
      <dgm:t>
        <a:bodyPr/>
        <a:lstStyle/>
        <a:p>
          <a:endParaRPr lang="en-US"/>
        </a:p>
      </dgm:t>
    </dgm:pt>
    <dgm:pt modelId="{821395A2-A246-4903-BAA5-1E420C6FEF99}" type="pres">
      <dgm:prSet presAssocID="{BE23F9D8-8DB4-40F7-9357-9777AB045EC9}" presName="cycle" presStyleCnt="0"/>
      <dgm:spPr/>
    </dgm:pt>
    <dgm:pt modelId="{E0877DB7-71A5-4F44-A604-CE8713C31270}" type="pres">
      <dgm:prSet presAssocID="{586E759C-09FB-4774-858C-A2658F7B8EC8}" presName="nodeFirstNode" presStyleLbl="node1" presStyleIdx="0" presStyleCnt="5" custScaleY="91989" custRadScaleRad="94376" custRadScaleInc="-3562">
        <dgm:presLayoutVars>
          <dgm:bulletEnabled val="1"/>
        </dgm:presLayoutVars>
      </dgm:prSet>
      <dgm:spPr/>
      <dgm:t>
        <a:bodyPr/>
        <a:lstStyle/>
        <a:p>
          <a:endParaRPr lang="en-US"/>
        </a:p>
      </dgm:t>
    </dgm:pt>
    <dgm:pt modelId="{E8CFBDD4-7FAA-4E6D-BD73-309CB981BF88}" type="pres">
      <dgm:prSet presAssocID="{6AF8B985-1BA2-4156-850F-EDEEA8A6F740}" presName="sibTransFirstNode" presStyleLbl="bgShp" presStyleIdx="0" presStyleCnt="1" custScaleX="135923"/>
      <dgm:spPr/>
      <dgm:t>
        <a:bodyPr/>
        <a:lstStyle/>
        <a:p>
          <a:endParaRPr lang="en-US"/>
        </a:p>
      </dgm:t>
    </dgm:pt>
    <dgm:pt modelId="{7E5D9D0F-4201-4EDC-AB73-FAB88A49CA10}" type="pres">
      <dgm:prSet presAssocID="{9CAFD7F3-3B6D-4978-9B7A-92082BCB58F5}" presName="nodeFollowingNodes" presStyleLbl="node1" presStyleIdx="1" presStyleCnt="5" custScaleX="84784" custScaleY="106576" custRadScaleRad="116207" custRadScaleInc="1822">
        <dgm:presLayoutVars>
          <dgm:bulletEnabled val="1"/>
        </dgm:presLayoutVars>
      </dgm:prSet>
      <dgm:spPr/>
      <dgm:t>
        <a:bodyPr/>
        <a:lstStyle/>
        <a:p>
          <a:endParaRPr lang="en-US"/>
        </a:p>
      </dgm:t>
    </dgm:pt>
    <dgm:pt modelId="{7E1CDAD6-256B-46C8-A78A-987D3D92B220}" type="pres">
      <dgm:prSet presAssocID="{AA81B34F-4411-41C5-957B-0C600DF639DE}" presName="nodeFollowingNodes" presStyleLbl="node1" presStyleIdx="2" presStyleCnt="5" custScaleX="108950" custScaleY="122397" custRadScaleRad="120489" custRadScaleInc="-30536">
        <dgm:presLayoutVars>
          <dgm:bulletEnabled val="1"/>
        </dgm:presLayoutVars>
      </dgm:prSet>
      <dgm:spPr/>
      <dgm:t>
        <a:bodyPr/>
        <a:lstStyle/>
        <a:p>
          <a:endParaRPr lang="en-US"/>
        </a:p>
      </dgm:t>
    </dgm:pt>
    <dgm:pt modelId="{3B8E5665-A1ED-496A-8138-7CE8B170C990}" type="pres">
      <dgm:prSet presAssocID="{EEAD6274-F762-45B6-B2DB-B8C74A9076A0}" presName="nodeFollowingNodes" presStyleLbl="node1" presStyleIdx="3" presStyleCnt="5" custScaleX="113598" custScaleY="117330" custRadScaleRad="124536" custRadScaleInc="32130">
        <dgm:presLayoutVars>
          <dgm:bulletEnabled val="1"/>
        </dgm:presLayoutVars>
      </dgm:prSet>
      <dgm:spPr/>
      <dgm:t>
        <a:bodyPr/>
        <a:lstStyle/>
        <a:p>
          <a:endParaRPr lang="en-US"/>
        </a:p>
      </dgm:t>
    </dgm:pt>
    <dgm:pt modelId="{8F2FD8A6-A431-4EF2-A86C-28A56B0429CC}" type="pres">
      <dgm:prSet presAssocID="{6D4AF35E-D9BD-40B5-8D9A-EBABCE0E575B}" presName="nodeFollowingNodes" presStyleLbl="node1" presStyleIdx="4" presStyleCnt="5" custScaleX="96486" custScaleY="101404" custRadScaleRad="117196" custRadScaleInc="-792">
        <dgm:presLayoutVars>
          <dgm:bulletEnabled val="1"/>
        </dgm:presLayoutVars>
      </dgm:prSet>
      <dgm:spPr/>
      <dgm:t>
        <a:bodyPr/>
        <a:lstStyle/>
        <a:p>
          <a:endParaRPr lang="en-US"/>
        </a:p>
      </dgm:t>
    </dgm:pt>
  </dgm:ptLst>
  <dgm:cxnLst>
    <dgm:cxn modelId="{989125A1-EF22-4D18-A130-480D205A35E4}" srcId="{BE23F9D8-8DB4-40F7-9357-9777AB045EC9}" destId="{AA81B34F-4411-41C5-957B-0C600DF639DE}" srcOrd="2" destOrd="0" parTransId="{A15FFF17-2F41-4FE4-9190-59D11070DEB2}" sibTransId="{04F89310-3B18-4B48-9558-9BD808352D22}"/>
    <dgm:cxn modelId="{F299383B-1173-43FC-8A84-25DABA139491}" type="presOf" srcId="{AA81B34F-4411-41C5-957B-0C600DF639DE}" destId="{7E1CDAD6-256B-46C8-A78A-987D3D92B220}" srcOrd="0" destOrd="0" presId="urn:microsoft.com/office/officeart/2005/8/layout/cycle3"/>
    <dgm:cxn modelId="{53C366F5-84C1-49A4-ADCE-A6F639EB8699}" srcId="{BE23F9D8-8DB4-40F7-9357-9777AB045EC9}" destId="{EEAD6274-F762-45B6-B2DB-B8C74A9076A0}" srcOrd="3" destOrd="0" parTransId="{E34AF8E9-6DC2-401D-AD28-7274485FA2A5}" sibTransId="{67D778F3-9445-4D23-82C9-50F2BFAFE1E9}"/>
    <dgm:cxn modelId="{DBBE9DA1-0AC9-4F3A-B086-842DAD5A0BF6}" srcId="{BE23F9D8-8DB4-40F7-9357-9777AB045EC9}" destId="{586E759C-09FB-4774-858C-A2658F7B8EC8}" srcOrd="0" destOrd="0" parTransId="{C868C295-AB53-4056-A081-606DB460D5DF}" sibTransId="{6AF8B985-1BA2-4156-850F-EDEEA8A6F740}"/>
    <dgm:cxn modelId="{7D891309-7730-40FA-9666-D92546ED8B92}" type="presOf" srcId="{BE23F9D8-8DB4-40F7-9357-9777AB045EC9}" destId="{8486666F-2497-4533-BD59-2003F0EF05B0}" srcOrd="0" destOrd="0" presId="urn:microsoft.com/office/officeart/2005/8/layout/cycle3"/>
    <dgm:cxn modelId="{551549D1-5C5F-4905-952F-CA2B079AE8F8}" type="presOf" srcId="{9CAFD7F3-3B6D-4978-9B7A-92082BCB58F5}" destId="{7E5D9D0F-4201-4EDC-AB73-FAB88A49CA10}" srcOrd="0" destOrd="0" presId="urn:microsoft.com/office/officeart/2005/8/layout/cycle3"/>
    <dgm:cxn modelId="{6D2A7C45-7990-4A7D-9D02-5945D96F5007}" type="presOf" srcId="{EEAD6274-F762-45B6-B2DB-B8C74A9076A0}" destId="{3B8E5665-A1ED-496A-8138-7CE8B170C990}" srcOrd="0" destOrd="0" presId="urn:microsoft.com/office/officeart/2005/8/layout/cycle3"/>
    <dgm:cxn modelId="{9B5B8592-11A5-45CB-9A7E-D5A538936CD0}" srcId="{BE23F9D8-8DB4-40F7-9357-9777AB045EC9}" destId="{6D4AF35E-D9BD-40B5-8D9A-EBABCE0E575B}" srcOrd="4" destOrd="0" parTransId="{4773070C-8EB5-4241-A2F0-38686059CB80}" sibTransId="{96497C5C-3575-4D6C-89A7-77167614BD6F}"/>
    <dgm:cxn modelId="{E3EE320B-5C27-4BD0-BDB4-C476683285B7}" type="presOf" srcId="{6D4AF35E-D9BD-40B5-8D9A-EBABCE0E575B}" destId="{8F2FD8A6-A431-4EF2-A86C-28A56B0429CC}" srcOrd="0" destOrd="0" presId="urn:microsoft.com/office/officeart/2005/8/layout/cycle3"/>
    <dgm:cxn modelId="{616883DC-CCC3-48F7-BB06-38798A8112E8}" type="presOf" srcId="{6AF8B985-1BA2-4156-850F-EDEEA8A6F740}" destId="{E8CFBDD4-7FAA-4E6D-BD73-309CB981BF88}" srcOrd="0" destOrd="0" presId="urn:microsoft.com/office/officeart/2005/8/layout/cycle3"/>
    <dgm:cxn modelId="{18206CF2-2BD5-4317-88B9-E1FA4DA64C4E}" type="presOf" srcId="{586E759C-09FB-4774-858C-A2658F7B8EC8}" destId="{E0877DB7-71A5-4F44-A604-CE8713C31270}" srcOrd="0" destOrd="0" presId="urn:microsoft.com/office/officeart/2005/8/layout/cycle3"/>
    <dgm:cxn modelId="{FAEBDE79-0813-45C3-8CA5-F6558C5F4296}" srcId="{BE23F9D8-8DB4-40F7-9357-9777AB045EC9}" destId="{9CAFD7F3-3B6D-4978-9B7A-92082BCB58F5}" srcOrd="1" destOrd="0" parTransId="{9AA56685-296E-4AB3-A0E4-E1035BD549B7}" sibTransId="{554A21CE-D60D-4F4B-8A94-12303C25C734}"/>
    <dgm:cxn modelId="{F99BD1F2-D34E-4736-ACBC-D9B289AD4110}" type="presParOf" srcId="{8486666F-2497-4533-BD59-2003F0EF05B0}" destId="{821395A2-A246-4903-BAA5-1E420C6FEF99}" srcOrd="0" destOrd="0" presId="urn:microsoft.com/office/officeart/2005/8/layout/cycle3"/>
    <dgm:cxn modelId="{F2880815-25C4-4491-9957-11B47C6567F9}" type="presParOf" srcId="{821395A2-A246-4903-BAA5-1E420C6FEF99}" destId="{E0877DB7-71A5-4F44-A604-CE8713C31270}" srcOrd="0" destOrd="0" presId="urn:microsoft.com/office/officeart/2005/8/layout/cycle3"/>
    <dgm:cxn modelId="{3E1819F8-5AFD-473F-86D7-1F5FAF22D7F6}" type="presParOf" srcId="{821395A2-A246-4903-BAA5-1E420C6FEF99}" destId="{E8CFBDD4-7FAA-4E6D-BD73-309CB981BF88}" srcOrd="1" destOrd="0" presId="urn:microsoft.com/office/officeart/2005/8/layout/cycle3"/>
    <dgm:cxn modelId="{AF94152A-C41D-4CD3-927C-EFD0F42C871B}" type="presParOf" srcId="{821395A2-A246-4903-BAA5-1E420C6FEF99}" destId="{7E5D9D0F-4201-4EDC-AB73-FAB88A49CA10}" srcOrd="2" destOrd="0" presId="urn:microsoft.com/office/officeart/2005/8/layout/cycle3"/>
    <dgm:cxn modelId="{CAB05D9D-9AA1-48F7-91CD-90D52378F6F3}" type="presParOf" srcId="{821395A2-A246-4903-BAA5-1E420C6FEF99}" destId="{7E1CDAD6-256B-46C8-A78A-987D3D92B220}" srcOrd="3" destOrd="0" presId="urn:microsoft.com/office/officeart/2005/8/layout/cycle3"/>
    <dgm:cxn modelId="{BF3A17A5-9DAA-4345-8B37-7AE20966DAB9}" type="presParOf" srcId="{821395A2-A246-4903-BAA5-1E420C6FEF99}" destId="{3B8E5665-A1ED-496A-8138-7CE8B170C990}" srcOrd="4" destOrd="0" presId="urn:microsoft.com/office/officeart/2005/8/layout/cycle3"/>
    <dgm:cxn modelId="{9D791A55-BAF3-45F3-96AF-2C4B9900938D}" type="presParOf" srcId="{821395A2-A246-4903-BAA5-1E420C6FEF99}" destId="{8F2FD8A6-A431-4EF2-A86C-28A56B0429C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AF04E-C161-4177-9E61-A9CAD0F5818B}" type="datetimeFigureOut">
              <a:rPr lang="en-US" smtClean="0"/>
              <a:t>10/18/2020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F34B6-515E-4F2F-9494-0F93BB9515B0}" type="slidenum">
              <a:rPr lang="en-US" smtClean="0"/>
              <a:t>‹#›</a:t>
            </a:fld>
            <a:endParaRPr lang="en-US"/>
          </a:p>
        </p:txBody>
      </p:sp>
    </p:spTree>
    <p:extLst>
      <p:ext uri="{BB962C8B-B14F-4D97-AF65-F5344CB8AC3E}">
        <p14:creationId xmlns:p14="http://schemas.microsoft.com/office/powerpoint/2010/main" val="284488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6CFE3-C7DE-4E5A-90B5-62F256997ABD}"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CDA99-C054-4EF7-A836-D2110C3B8197}" type="slidenum">
              <a:rPr lang="en-US" smtClean="0"/>
              <a:t>‹#›</a:t>
            </a:fld>
            <a:endParaRPr lang="en-US"/>
          </a:p>
        </p:txBody>
      </p:sp>
    </p:spTree>
    <p:extLst>
      <p:ext uri="{BB962C8B-B14F-4D97-AF65-F5344CB8AC3E}">
        <p14:creationId xmlns:p14="http://schemas.microsoft.com/office/powerpoint/2010/main" val="140409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6CFE3-C7DE-4E5A-90B5-62F256997ABD}"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CDA99-C054-4EF7-A836-D2110C3B8197}" type="slidenum">
              <a:rPr lang="en-US" smtClean="0"/>
              <a:t>‹#›</a:t>
            </a:fld>
            <a:endParaRPr lang="en-US"/>
          </a:p>
        </p:txBody>
      </p:sp>
    </p:spTree>
    <p:extLst>
      <p:ext uri="{BB962C8B-B14F-4D97-AF65-F5344CB8AC3E}">
        <p14:creationId xmlns:p14="http://schemas.microsoft.com/office/powerpoint/2010/main" val="232474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6CFE3-C7DE-4E5A-90B5-62F256997ABD}"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CDA99-C054-4EF7-A836-D2110C3B8197}" type="slidenum">
              <a:rPr lang="en-US" smtClean="0"/>
              <a:t>‹#›</a:t>
            </a:fld>
            <a:endParaRPr lang="en-US"/>
          </a:p>
        </p:txBody>
      </p:sp>
    </p:spTree>
    <p:extLst>
      <p:ext uri="{BB962C8B-B14F-4D97-AF65-F5344CB8AC3E}">
        <p14:creationId xmlns:p14="http://schemas.microsoft.com/office/powerpoint/2010/main" val="326863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6CFE3-C7DE-4E5A-90B5-62F256997ABD}"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CDA99-C054-4EF7-A836-D2110C3B8197}" type="slidenum">
              <a:rPr lang="en-US" smtClean="0"/>
              <a:t>‹#›</a:t>
            </a:fld>
            <a:endParaRPr lang="en-US"/>
          </a:p>
        </p:txBody>
      </p:sp>
    </p:spTree>
    <p:extLst>
      <p:ext uri="{BB962C8B-B14F-4D97-AF65-F5344CB8AC3E}">
        <p14:creationId xmlns:p14="http://schemas.microsoft.com/office/powerpoint/2010/main" val="165072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56CFE3-C7DE-4E5A-90B5-62F256997ABD}"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CDA99-C054-4EF7-A836-D2110C3B8197}" type="slidenum">
              <a:rPr lang="en-US" smtClean="0"/>
              <a:t>‹#›</a:t>
            </a:fld>
            <a:endParaRPr lang="en-US"/>
          </a:p>
        </p:txBody>
      </p:sp>
    </p:spTree>
    <p:extLst>
      <p:ext uri="{BB962C8B-B14F-4D97-AF65-F5344CB8AC3E}">
        <p14:creationId xmlns:p14="http://schemas.microsoft.com/office/powerpoint/2010/main" val="294503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6CFE3-C7DE-4E5A-90B5-62F256997ABD}"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CDA99-C054-4EF7-A836-D2110C3B8197}" type="slidenum">
              <a:rPr lang="en-US" smtClean="0"/>
              <a:t>‹#›</a:t>
            </a:fld>
            <a:endParaRPr lang="en-US"/>
          </a:p>
        </p:txBody>
      </p:sp>
    </p:spTree>
    <p:extLst>
      <p:ext uri="{BB962C8B-B14F-4D97-AF65-F5344CB8AC3E}">
        <p14:creationId xmlns:p14="http://schemas.microsoft.com/office/powerpoint/2010/main" val="373604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6CFE3-C7DE-4E5A-90B5-62F256997ABD}" type="datetimeFigureOut">
              <a:rPr lang="en-US" smtClean="0"/>
              <a:t>10/18/2020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0CDA99-C054-4EF7-A836-D2110C3B8197}" type="slidenum">
              <a:rPr lang="en-US" smtClean="0"/>
              <a:t>‹#›</a:t>
            </a:fld>
            <a:endParaRPr lang="en-US"/>
          </a:p>
        </p:txBody>
      </p:sp>
    </p:spTree>
    <p:extLst>
      <p:ext uri="{BB962C8B-B14F-4D97-AF65-F5344CB8AC3E}">
        <p14:creationId xmlns:p14="http://schemas.microsoft.com/office/powerpoint/2010/main" val="414446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6CFE3-C7DE-4E5A-90B5-62F256997ABD}" type="datetimeFigureOut">
              <a:rPr lang="en-US" smtClean="0"/>
              <a:t>10/18/2020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0CDA99-C054-4EF7-A836-D2110C3B8197}" type="slidenum">
              <a:rPr lang="en-US" smtClean="0"/>
              <a:t>‹#›</a:t>
            </a:fld>
            <a:endParaRPr lang="en-US"/>
          </a:p>
        </p:txBody>
      </p:sp>
    </p:spTree>
    <p:extLst>
      <p:ext uri="{BB962C8B-B14F-4D97-AF65-F5344CB8AC3E}">
        <p14:creationId xmlns:p14="http://schemas.microsoft.com/office/powerpoint/2010/main" val="284312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6CFE3-C7DE-4E5A-90B5-62F256997ABD}" type="datetimeFigureOut">
              <a:rPr lang="en-US" smtClean="0"/>
              <a:t>10/18/2020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0CDA99-C054-4EF7-A836-D2110C3B8197}" type="slidenum">
              <a:rPr lang="en-US" smtClean="0"/>
              <a:t>‹#›</a:t>
            </a:fld>
            <a:endParaRPr lang="en-US"/>
          </a:p>
        </p:txBody>
      </p:sp>
    </p:spTree>
    <p:extLst>
      <p:ext uri="{BB962C8B-B14F-4D97-AF65-F5344CB8AC3E}">
        <p14:creationId xmlns:p14="http://schemas.microsoft.com/office/powerpoint/2010/main" val="391368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6CFE3-C7DE-4E5A-90B5-62F256997ABD}"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CDA99-C054-4EF7-A836-D2110C3B8197}" type="slidenum">
              <a:rPr lang="en-US" smtClean="0"/>
              <a:t>‹#›</a:t>
            </a:fld>
            <a:endParaRPr lang="en-US"/>
          </a:p>
        </p:txBody>
      </p:sp>
    </p:spTree>
    <p:extLst>
      <p:ext uri="{BB962C8B-B14F-4D97-AF65-F5344CB8AC3E}">
        <p14:creationId xmlns:p14="http://schemas.microsoft.com/office/powerpoint/2010/main" val="90754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6CFE3-C7DE-4E5A-90B5-62F256997ABD}"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CDA99-C054-4EF7-A836-D2110C3B8197}" type="slidenum">
              <a:rPr lang="en-US" smtClean="0"/>
              <a:t>‹#›</a:t>
            </a:fld>
            <a:endParaRPr lang="en-US"/>
          </a:p>
        </p:txBody>
      </p:sp>
    </p:spTree>
    <p:extLst>
      <p:ext uri="{BB962C8B-B14F-4D97-AF65-F5344CB8AC3E}">
        <p14:creationId xmlns:p14="http://schemas.microsoft.com/office/powerpoint/2010/main" val="163502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6CFE3-C7DE-4E5A-90B5-62F256997ABD}" type="datetimeFigureOut">
              <a:rPr lang="en-US" smtClean="0"/>
              <a:t>10/18/2020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DA99-C054-4EF7-A836-D2110C3B8197}" type="slidenum">
              <a:rPr lang="en-US" smtClean="0"/>
              <a:t>‹#›</a:t>
            </a:fld>
            <a:endParaRPr lang="en-US"/>
          </a:p>
        </p:txBody>
      </p:sp>
    </p:spTree>
    <p:extLst>
      <p:ext uri="{BB962C8B-B14F-4D97-AF65-F5344CB8AC3E}">
        <p14:creationId xmlns:p14="http://schemas.microsoft.com/office/powerpoint/2010/main" val="1119471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gif"/><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599"/>
            <a:ext cx="9144000" cy="698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609600" y="457200"/>
            <a:ext cx="6172201" cy="1905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457200"/>
            <a:ext cx="1981200" cy="1752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2362200"/>
            <a:ext cx="5181600" cy="3886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527" y="1828800"/>
            <a:ext cx="1584101" cy="4447309"/>
          </a:xfrm>
          <a:prstGeom prst="rect">
            <a:avLst/>
          </a:prstGeom>
          <a:noFill/>
          <a:ln>
            <a:no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5926283" y="3612574"/>
            <a:ext cx="3886200" cy="1413163"/>
          </a:xfrm>
          <a:prstGeom prst="rect">
            <a:avLst/>
          </a:prstGeom>
        </p:spPr>
      </p:pic>
    </p:spTree>
    <p:extLst>
      <p:ext uri="{BB962C8B-B14F-4D97-AF65-F5344CB8AC3E}">
        <p14:creationId xmlns:p14="http://schemas.microsoft.com/office/powerpoint/2010/main" val="3284996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098" y="-38125"/>
            <a:ext cx="8994970" cy="6896126"/>
            <a:chOff x="2114634" y="673288"/>
            <a:chExt cx="8084033" cy="5410037"/>
          </a:xfrm>
        </p:grpSpPr>
        <p:pic>
          <p:nvPicPr>
            <p:cNvPr id="3" name="Picture 2" descr="flowerruler.gif"/>
            <p:cNvPicPr>
              <a:picLocks noChangeAspect="1"/>
            </p:cNvPicPr>
            <p:nvPr/>
          </p:nvPicPr>
          <p:blipFill>
            <a:blip r:embed="rId2"/>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2"/>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2"/>
            <a:stretch>
              <a:fillRect/>
            </a:stretch>
          </p:blipFill>
          <p:spPr>
            <a:xfrm rot="10800000">
              <a:off x="2146241" y="5599304"/>
              <a:ext cx="4845824" cy="484021"/>
            </a:xfrm>
            <a:prstGeom prst="rect">
              <a:avLst/>
            </a:prstGeom>
          </p:spPr>
        </p:pic>
        <p:pic>
          <p:nvPicPr>
            <p:cNvPr id="6" name="Picture 5" descr="flowerruler.gif"/>
            <p:cNvPicPr>
              <a:picLocks noChangeAspect="1"/>
            </p:cNvPicPr>
            <p:nvPr/>
          </p:nvPicPr>
          <p:blipFill rotWithShape="1">
            <a:blip r:embed="rId2"/>
            <a:srcRect l="31815" b="10702"/>
            <a:stretch/>
          </p:blipFill>
          <p:spPr>
            <a:xfrm rot="10800000">
              <a:off x="6784240" y="5651101"/>
              <a:ext cx="3304140" cy="432223"/>
            </a:xfrm>
            <a:prstGeom prst="rect">
              <a:avLst/>
            </a:prstGeom>
          </p:spPr>
        </p:pic>
        <p:pic>
          <p:nvPicPr>
            <p:cNvPr id="7" name="Picture 6" descr="flowerruler.gif"/>
            <p:cNvPicPr>
              <a:picLocks noChangeAspect="1"/>
            </p:cNvPicPr>
            <p:nvPr/>
          </p:nvPicPr>
          <p:blipFill>
            <a:blip r:embed="rId2"/>
            <a:stretch>
              <a:fillRect/>
            </a:stretch>
          </p:blipFill>
          <p:spPr>
            <a:xfrm>
              <a:off x="2117795" y="673288"/>
              <a:ext cx="4845824" cy="484021"/>
            </a:xfrm>
            <a:prstGeom prst="rect">
              <a:avLst/>
            </a:prstGeom>
          </p:spPr>
        </p:pic>
        <p:pic>
          <p:nvPicPr>
            <p:cNvPr id="8" name="Picture 7" descr="flowerruler.gif"/>
            <p:cNvPicPr>
              <a:picLocks noChangeAspect="1"/>
            </p:cNvPicPr>
            <p:nvPr/>
          </p:nvPicPr>
          <p:blipFill rotWithShape="1">
            <a:blip r:embed="rId2"/>
            <a:srcRect l="31815" b="10702"/>
            <a:stretch/>
          </p:blipFill>
          <p:spPr>
            <a:xfrm rot="10800000">
              <a:off x="6784240" y="751326"/>
              <a:ext cx="3304140" cy="432223"/>
            </a:xfrm>
            <a:prstGeom prst="rect">
              <a:avLst/>
            </a:prstGeom>
          </p:spPr>
        </p:pic>
      </p:grpSp>
      <p:sp>
        <p:nvSpPr>
          <p:cNvPr id="9" name="Frame 8"/>
          <p:cNvSpPr/>
          <p:nvPr/>
        </p:nvSpPr>
        <p:spPr>
          <a:xfrm>
            <a:off x="1066800" y="838200"/>
            <a:ext cx="7010400" cy="5029200"/>
          </a:xfrm>
          <a:prstGeom prst="frame">
            <a:avLst>
              <a:gd name="adj1" fmla="val 1640"/>
            </a:avLst>
          </a:prstGeom>
          <a:solidFill>
            <a:schemeClr val="accent6">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accent2">
                    <a:lumMod val="50000"/>
                  </a:schemeClr>
                </a:solidFill>
                <a:latin typeface="NikoshBAN" panose="02000000000000000000" pitchFamily="2" charset="0"/>
                <a:cs typeface="NikoshBAN" panose="02000000000000000000" pitchFamily="2" charset="0"/>
              </a:rPr>
              <a:t>আলোচনাঃ</a:t>
            </a:r>
          </a:p>
          <a:p>
            <a:pPr algn="just"/>
            <a:r>
              <a:rPr lang="bn-BD" sz="2800" b="1" dirty="0" smtClean="0">
                <a:solidFill>
                  <a:srgbClr val="003300"/>
                </a:solidFill>
                <a:latin typeface="NikoshBAN" panose="02000000000000000000" pitchFamily="2" charset="0"/>
                <a:cs typeface="NikoshBAN" panose="02000000000000000000" pitchFamily="2" charset="0"/>
              </a:rPr>
              <a:t>অদৃশ্যের প্রতি খাটি বিশ্বাস মানুষের সকল কাজ কর্মের বাস্তব স্বাক্ষী । প্রতিটা কাজে লাগাম টেনে আল্লাহর পথে সোজা করে দিবে । দান করা, নামাজে মনযোগি হওয়া,  নেক আমল করার প্রতি গুরুত্বারোপ করা হয়েছে। কেননা আল্লাহ তায়ালা বলেছেন মুমিনের গুণাবলীর মধ্যে এটা দ্বিতীয় । আমলে সালেহ অর্থ ব্যাপক, একজন মুমিনের যাবথীয় কাজ হবে আল্লাহর সন্তুষ্টি জনক । তাহলে দুনিয়া ও আখিরাতে সফলকাম হওয়ার আশা করা যায়  ।</a:t>
            </a:r>
            <a:endParaRPr lang="en-US" sz="2800" b="1" dirty="0">
              <a:solidFill>
                <a:srgbClr val="0033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72084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599"/>
            <a:ext cx="9144000" cy="69855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47700" y="1143000"/>
            <a:ext cx="7848600" cy="4267200"/>
          </a:xfrm>
          <a:prstGeom prst="roundRect">
            <a:avLst>
              <a:gd name="adj" fmla="val 50000"/>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v"/>
            </a:pPr>
            <a:r>
              <a:rPr lang="en-US" sz="2400" b="1" dirty="0" smtClean="0">
                <a:solidFill>
                  <a:srgbClr val="003300"/>
                </a:solidFill>
                <a:latin typeface="NikoshBAN" pitchFamily="2" charset="0"/>
                <a:cs typeface="NikoshBAN" pitchFamily="2" charset="0"/>
              </a:rPr>
              <a:t> আল-কুরানের সবচেয়ে বড় সুরা কোনটি ?</a:t>
            </a:r>
          </a:p>
          <a:p>
            <a:pPr marL="914400" lvl="1" indent="-457200" algn="ctr">
              <a:buFont typeface="Wingdings" pitchFamily="2" charset="2"/>
              <a:buChar char="v"/>
            </a:pPr>
            <a:r>
              <a:rPr lang="ar-SA" sz="2400" b="1" dirty="0" smtClean="0">
                <a:solidFill>
                  <a:schemeClr val="bg2">
                    <a:lumMod val="10000"/>
                  </a:schemeClr>
                </a:solidFill>
                <a:latin typeface="Arial" pitchFamily="34" charset="0"/>
                <a:cs typeface="Arial" pitchFamily="34" charset="0"/>
              </a:rPr>
              <a:t>ذالك الكتاب لا ريب فيه </a:t>
            </a:r>
            <a:r>
              <a:rPr lang="en-US" sz="2400" b="1" dirty="0" smtClean="0">
                <a:solidFill>
                  <a:schemeClr val="bg2">
                    <a:lumMod val="10000"/>
                  </a:schemeClr>
                </a:solidFill>
                <a:latin typeface="NikoshBAN" pitchFamily="2" charset="0"/>
                <a:cs typeface="NikoshBAN" pitchFamily="2" charset="0"/>
              </a:rPr>
              <a:t>  আয়াতাংশে </a:t>
            </a:r>
            <a:r>
              <a:rPr lang="ar-SA" sz="2400" b="1" dirty="0" smtClean="0">
                <a:solidFill>
                  <a:schemeClr val="bg2">
                    <a:lumMod val="10000"/>
                  </a:schemeClr>
                </a:solidFill>
                <a:latin typeface="Arial" panose="020B0604020202020204" pitchFamily="34" charset="0"/>
                <a:cs typeface="Arial" panose="020B0604020202020204" pitchFamily="34" charset="0"/>
              </a:rPr>
              <a:t>الكتاب </a:t>
            </a:r>
            <a:r>
              <a:rPr lang="en-US" sz="2400" b="1" dirty="0" smtClean="0">
                <a:solidFill>
                  <a:schemeClr val="bg2">
                    <a:lumMod val="10000"/>
                  </a:schemeClr>
                </a:solidFill>
                <a:latin typeface="Arial" panose="020B0604020202020204" pitchFamily="34" charset="0"/>
                <a:cs typeface="Arial" panose="020B0604020202020204" pitchFamily="34" charset="0"/>
              </a:rPr>
              <a:t> </a:t>
            </a:r>
            <a:r>
              <a:rPr lang="en-US" sz="2400" b="1" dirty="0" smtClean="0">
                <a:solidFill>
                  <a:schemeClr val="bg2">
                    <a:lumMod val="10000"/>
                  </a:schemeClr>
                </a:solidFill>
                <a:latin typeface="NikoshBAN" pitchFamily="2" charset="0"/>
                <a:cs typeface="NikoshBAN" pitchFamily="2" charset="0"/>
              </a:rPr>
              <a:t>দ্বারা কোন আ</a:t>
            </a:r>
            <a:r>
              <a:rPr lang="bn-BD" sz="2400" b="1" dirty="0" smtClean="0">
                <a:solidFill>
                  <a:schemeClr val="bg2">
                    <a:lumMod val="10000"/>
                  </a:schemeClr>
                </a:solidFill>
                <a:latin typeface="NikoshBAN" pitchFamily="2" charset="0"/>
                <a:cs typeface="NikoshBAN" pitchFamily="2" charset="0"/>
              </a:rPr>
              <a:t>সমা</a:t>
            </a:r>
            <a:r>
              <a:rPr lang="en-US" sz="2400" b="1" dirty="0" smtClean="0">
                <a:solidFill>
                  <a:schemeClr val="bg2">
                    <a:lumMod val="10000"/>
                  </a:schemeClr>
                </a:solidFill>
                <a:latin typeface="NikoshBAN" pitchFamily="2" charset="0"/>
                <a:cs typeface="NikoshBAN" pitchFamily="2" charset="0"/>
              </a:rPr>
              <a:t>নি গ্রন্থকে বোঝানো হয়েছে? </a:t>
            </a:r>
          </a:p>
          <a:p>
            <a:pPr marL="914400" lvl="1" indent="-457200" algn="ctr">
              <a:buFont typeface="Wingdings" pitchFamily="2" charset="2"/>
              <a:buChar char="v"/>
            </a:pPr>
            <a:r>
              <a:rPr lang="ar-SA" sz="2400" b="1" dirty="0">
                <a:solidFill>
                  <a:srgbClr val="003300"/>
                </a:solidFill>
                <a:latin typeface="Arial" pitchFamily="34" charset="0"/>
                <a:cs typeface="Arial" pitchFamily="34" charset="0"/>
              </a:rPr>
              <a:t> </a:t>
            </a:r>
            <a:r>
              <a:rPr lang="ar-SA" sz="2400" b="1" dirty="0" smtClean="0">
                <a:solidFill>
                  <a:srgbClr val="003300"/>
                </a:solidFill>
                <a:latin typeface="Arial" pitchFamily="34" charset="0"/>
                <a:cs typeface="Arial" pitchFamily="34" charset="0"/>
              </a:rPr>
              <a:t> </a:t>
            </a:r>
            <a:r>
              <a:rPr lang="ar-SA" sz="2400" b="1" dirty="0" smtClean="0">
                <a:solidFill>
                  <a:schemeClr val="accent6">
                    <a:lumMod val="50000"/>
                  </a:schemeClr>
                </a:solidFill>
                <a:latin typeface="Arial" pitchFamily="34" charset="0"/>
                <a:cs typeface="Arial" pitchFamily="34" charset="0"/>
              </a:rPr>
              <a:t>خشوع   </a:t>
            </a:r>
            <a:r>
              <a:rPr lang="en-US" sz="2400" b="1" dirty="0" smtClean="0">
                <a:solidFill>
                  <a:schemeClr val="accent6">
                    <a:lumMod val="50000"/>
                  </a:schemeClr>
                </a:solidFill>
                <a:latin typeface="NikoshBAN" pitchFamily="2" charset="0"/>
                <a:cs typeface="NikoshBAN" pitchFamily="2" charset="0"/>
              </a:rPr>
              <a:t>ও </a:t>
            </a:r>
            <a:r>
              <a:rPr lang="en-US" sz="2400" b="1" dirty="0" smtClean="0">
                <a:solidFill>
                  <a:schemeClr val="accent6">
                    <a:lumMod val="50000"/>
                  </a:schemeClr>
                </a:solidFill>
                <a:latin typeface="Arial" pitchFamily="34" charset="0"/>
                <a:cs typeface="Arial" pitchFamily="34" charset="0"/>
              </a:rPr>
              <a:t> </a:t>
            </a:r>
            <a:r>
              <a:rPr lang="ar-SA" sz="2400" b="1" dirty="0" smtClean="0">
                <a:solidFill>
                  <a:schemeClr val="accent6">
                    <a:lumMod val="50000"/>
                  </a:schemeClr>
                </a:solidFill>
                <a:latin typeface="Arial" pitchFamily="34" charset="0"/>
                <a:cs typeface="Arial" pitchFamily="34" charset="0"/>
              </a:rPr>
              <a:t>  خضوع</a:t>
            </a:r>
            <a:r>
              <a:rPr lang="en-US" sz="2400" b="1" dirty="0" smtClean="0">
                <a:solidFill>
                  <a:schemeClr val="accent6">
                    <a:lumMod val="50000"/>
                  </a:schemeClr>
                </a:solidFill>
                <a:latin typeface="NikoshBAN" pitchFamily="2" charset="0"/>
                <a:cs typeface="NikoshBAN" pitchFamily="2" charset="0"/>
              </a:rPr>
              <a:t>সহ নামাজ আদায় করা কি ? </a:t>
            </a:r>
          </a:p>
        </p:txBody>
      </p:sp>
      <p:sp>
        <p:nvSpPr>
          <p:cNvPr id="3" name="Rectangle 2"/>
          <p:cNvSpPr/>
          <p:nvPr/>
        </p:nvSpPr>
        <p:spPr>
          <a:xfrm>
            <a:off x="3543300" y="1524000"/>
            <a:ext cx="2057400" cy="5334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2">
                    <a:lumMod val="50000"/>
                  </a:schemeClr>
                </a:solidFill>
                <a:latin typeface="NikoshBAN" panose="02000000000000000000" pitchFamily="2" charset="0"/>
                <a:cs typeface="NikoshBAN" panose="02000000000000000000" pitchFamily="2" charset="0"/>
              </a:rPr>
              <a:t>একক কাজ</a:t>
            </a:r>
            <a:endParaRPr lang="en-US" sz="3200" b="1" dirty="0">
              <a:solidFill>
                <a:schemeClr val="tx2">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499620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545"/>
            <a:ext cx="9144000" cy="698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90900" y="1143000"/>
            <a:ext cx="2362200" cy="6858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3300"/>
                </a:solidFill>
                <a:latin typeface="NikoshBAN" panose="02000000000000000000" pitchFamily="2" charset="0"/>
                <a:cs typeface="NikoshBAN" panose="02000000000000000000" pitchFamily="2" charset="0"/>
              </a:rPr>
              <a:t>দলগত কাজ</a:t>
            </a:r>
            <a:endParaRPr lang="en-US" sz="3600" b="1" dirty="0">
              <a:solidFill>
                <a:srgbClr val="003300"/>
              </a:solidFill>
              <a:latin typeface="NikoshBAN" panose="02000000000000000000" pitchFamily="2" charset="0"/>
              <a:cs typeface="NikoshBAN" panose="02000000000000000000" pitchFamily="2" charset="0"/>
            </a:endParaRPr>
          </a:p>
        </p:txBody>
      </p:sp>
      <p:sp>
        <p:nvSpPr>
          <p:cNvPr id="3" name="Rectangle 2"/>
          <p:cNvSpPr/>
          <p:nvPr/>
        </p:nvSpPr>
        <p:spPr>
          <a:xfrm>
            <a:off x="1600200" y="2391714"/>
            <a:ext cx="6400800" cy="1323439"/>
          </a:xfrm>
          <a:prstGeom prst="rect">
            <a:avLst/>
          </a:prstGeom>
        </p:spPr>
        <p:txBody>
          <a:bodyPr wrap="square">
            <a:spAutoFit/>
          </a:bodyPr>
          <a:lstStyle/>
          <a:p>
            <a:pPr marL="457200" indent="-457200" algn="just">
              <a:buFont typeface="Wingdings" pitchFamily="2" charset="2"/>
              <a:buChar char="v"/>
            </a:pPr>
            <a:r>
              <a:rPr lang="en-US" sz="2000" b="1" dirty="0">
                <a:solidFill>
                  <a:schemeClr val="accent6">
                    <a:lumMod val="50000"/>
                  </a:schemeClr>
                </a:solidFill>
                <a:latin typeface="NikoshBAN" pitchFamily="2" charset="0"/>
                <a:cs typeface="NikoshBAN" pitchFamily="2" charset="0"/>
              </a:rPr>
              <a:t>আলোচ্য আয়াতে একজন মুত্তাকীর অত্যাবশ্যকীয় গুণাবলি কি  কি </a:t>
            </a:r>
            <a:r>
              <a:rPr lang="en-US" sz="2000" b="1" dirty="0" smtClean="0">
                <a:solidFill>
                  <a:schemeClr val="accent6">
                    <a:lumMod val="50000"/>
                  </a:schemeClr>
                </a:solidFill>
                <a:latin typeface="NikoshBAN" pitchFamily="2" charset="0"/>
                <a:cs typeface="NikoshBAN" pitchFamily="2" charset="0"/>
              </a:rPr>
              <a:t>?</a:t>
            </a:r>
            <a:endParaRPr lang="bn-BD" sz="2000" b="1" dirty="0" smtClean="0">
              <a:solidFill>
                <a:schemeClr val="accent6">
                  <a:lumMod val="50000"/>
                </a:schemeClr>
              </a:solidFill>
              <a:latin typeface="NikoshBAN" pitchFamily="2" charset="0"/>
              <a:cs typeface="NikoshBAN" pitchFamily="2" charset="0"/>
            </a:endParaRPr>
          </a:p>
          <a:p>
            <a:pPr marL="457200" indent="-457200" algn="just">
              <a:buFont typeface="Wingdings" pitchFamily="2" charset="2"/>
              <a:buChar char="v"/>
            </a:pPr>
            <a:r>
              <a:rPr lang="bn-BD" sz="2000" b="1" dirty="0" smtClean="0">
                <a:solidFill>
                  <a:srgbClr val="006600"/>
                </a:solidFill>
                <a:latin typeface="NikoshBAN" pitchFamily="2" charset="0"/>
                <a:cs typeface="NikoshBAN" pitchFamily="2" charset="0"/>
              </a:rPr>
              <a:t>উদ্দিপকে নেক আমল বলতে কি বুঝানো হয়েছে।</a:t>
            </a:r>
          </a:p>
          <a:p>
            <a:pPr marL="457200" indent="-457200" algn="just">
              <a:buFont typeface="Wingdings" pitchFamily="2" charset="2"/>
              <a:buChar char="v"/>
            </a:pPr>
            <a:r>
              <a:rPr lang="bn-BD" sz="2000" b="1" dirty="0" smtClean="0">
                <a:solidFill>
                  <a:schemeClr val="accent2">
                    <a:lumMod val="50000"/>
                  </a:schemeClr>
                </a:solidFill>
                <a:latin typeface="NikoshBAN" pitchFamily="2" charset="0"/>
                <a:cs typeface="NikoshBAN" pitchFamily="2" charset="0"/>
              </a:rPr>
              <a:t>খাটি মুমিনের গুণাবলী সম্পর্কে শিক্ষকের বক্তব্যকে কি তুমি সমর্থন কর</a:t>
            </a:r>
            <a:r>
              <a:rPr lang="en-US" sz="2000" b="1" dirty="0" smtClean="0">
                <a:solidFill>
                  <a:schemeClr val="accent2">
                    <a:lumMod val="50000"/>
                  </a:schemeClr>
                </a:solidFill>
                <a:latin typeface="NikoshBAN" pitchFamily="2" charset="0"/>
                <a:cs typeface="NikoshBAN" pitchFamily="2" charset="0"/>
              </a:rPr>
              <a:t> ?</a:t>
            </a:r>
            <a:r>
              <a:rPr lang="en-US" sz="2000" b="1" dirty="0" smtClean="0">
                <a:solidFill>
                  <a:srgbClr val="003300"/>
                </a:solidFill>
                <a:latin typeface="NikoshBAN" pitchFamily="2" charset="0"/>
                <a:cs typeface="NikoshBAN" pitchFamily="2" charset="0"/>
              </a:rPr>
              <a:t> </a:t>
            </a:r>
            <a:r>
              <a:rPr lang="bn-BD" sz="2000" b="1" dirty="0" smtClean="0">
                <a:solidFill>
                  <a:schemeClr val="accent2">
                    <a:lumMod val="50000"/>
                  </a:schemeClr>
                </a:solidFill>
                <a:latin typeface="NikoshBAN" pitchFamily="2" charset="0"/>
                <a:cs typeface="NikoshBAN" pitchFamily="2" charset="0"/>
              </a:rPr>
              <a:t>তোমার </a:t>
            </a:r>
            <a:r>
              <a:rPr lang="en-US" sz="2000" b="1" dirty="0" smtClean="0">
                <a:solidFill>
                  <a:schemeClr val="accent2">
                    <a:lumMod val="50000"/>
                  </a:schemeClr>
                </a:solidFill>
                <a:latin typeface="NikoshBAN" pitchFamily="2" charset="0"/>
                <a:cs typeface="NikoshBAN" pitchFamily="2" charset="0"/>
              </a:rPr>
              <a:t>নিজের </a:t>
            </a:r>
            <a:r>
              <a:rPr lang="bn-BD" sz="2000" b="1" dirty="0" smtClean="0">
                <a:solidFill>
                  <a:schemeClr val="accent2">
                    <a:lumMod val="50000"/>
                  </a:schemeClr>
                </a:solidFill>
                <a:latin typeface="NikoshBAN" pitchFamily="2" charset="0"/>
                <a:cs typeface="NikoshBAN" pitchFamily="2" charset="0"/>
              </a:rPr>
              <a:t>পক্ষ</a:t>
            </a:r>
            <a:r>
              <a:rPr lang="en-US" sz="2000" b="1" dirty="0" smtClean="0">
                <a:solidFill>
                  <a:schemeClr val="accent2">
                    <a:lumMod val="50000"/>
                  </a:schemeClr>
                </a:solidFill>
                <a:latin typeface="NikoshBAN" pitchFamily="2" charset="0"/>
                <a:cs typeface="NikoshBAN" pitchFamily="2" charset="0"/>
              </a:rPr>
              <a:t> </a:t>
            </a:r>
            <a:r>
              <a:rPr lang="bn-BD" sz="2000" b="1" dirty="0" smtClean="0">
                <a:solidFill>
                  <a:schemeClr val="accent2">
                    <a:lumMod val="50000"/>
                  </a:schemeClr>
                </a:solidFill>
                <a:latin typeface="NikoshBAN" pitchFamily="2" charset="0"/>
                <a:cs typeface="NikoshBAN" pitchFamily="2" charset="0"/>
              </a:rPr>
              <a:t>থেকে যুক্তি দেখাও।</a:t>
            </a:r>
            <a:endParaRPr lang="en-US" sz="2000" b="1" dirty="0">
              <a:solidFill>
                <a:schemeClr val="accent2">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328499620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9144000" cy="698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52800" y="1371600"/>
            <a:ext cx="2438400" cy="6096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accent2">
                    <a:lumMod val="50000"/>
                  </a:schemeClr>
                </a:solidFill>
                <a:latin typeface="NikoshBAN" panose="02000000000000000000" pitchFamily="2" charset="0"/>
                <a:cs typeface="NikoshBAN" panose="02000000000000000000" pitchFamily="2" charset="0"/>
              </a:rPr>
              <a:t>বাড়ির কাজ</a:t>
            </a:r>
            <a:endParaRPr lang="en-US" sz="3600" dirty="0">
              <a:solidFill>
                <a:schemeClr val="accent2">
                  <a:lumMod val="50000"/>
                </a:schemeClr>
              </a:solidFill>
              <a:latin typeface="NikoshBAN" panose="02000000000000000000" pitchFamily="2" charset="0"/>
              <a:cs typeface="NikoshBAN" panose="02000000000000000000" pitchFamily="2" charset="0"/>
            </a:endParaRPr>
          </a:p>
        </p:txBody>
      </p:sp>
      <p:sp>
        <p:nvSpPr>
          <p:cNvPr id="3" name="Rectangle 2"/>
          <p:cNvSpPr/>
          <p:nvPr/>
        </p:nvSpPr>
        <p:spPr>
          <a:xfrm>
            <a:off x="1981200" y="2286000"/>
            <a:ext cx="5562600" cy="8382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q"/>
            </a:pPr>
            <a:r>
              <a:rPr lang="bn-BD" sz="2400" b="1" dirty="0" smtClean="0">
                <a:solidFill>
                  <a:srgbClr val="003300"/>
                </a:solidFill>
                <a:latin typeface="NikoshBAN" panose="02000000000000000000" pitchFamily="2" charset="0"/>
                <a:cs typeface="NikoshBAN" panose="02000000000000000000" pitchFamily="2" charset="0"/>
              </a:rPr>
              <a:t>আয়াতে কারীমা গুলির ব্যাখ্যা মূলক অনুবাদ খাতায় লিখে আনবে ।</a:t>
            </a:r>
            <a:endParaRPr lang="en-US" sz="2400" b="1" dirty="0">
              <a:solidFill>
                <a:srgbClr val="0033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499620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098" y="-38125"/>
            <a:ext cx="8994970" cy="6896126"/>
            <a:chOff x="2114634" y="673288"/>
            <a:chExt cx="8084033" cy="5410037"/>
          </a:xfrm>
        </p:grpSpPr>
        <p:pic>
          <p:nvPicPr>
            <p:cNvPr id="3" name="Picture 2" descr="flowerruler.gif"/>
            <p:cNvPicPr>
              <a:picLocks noChangeAspect="1"/>
            </p:cNvPicPr>
            <p:nvPr/>
          </p:nvPicPr>
          <p:blipFill>
            <a:blip r:embed="rId2"/>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2"/>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2"/>
            <a:stretch>
              <a:fillRect/>
            </a:stretch>
          </p:blipFill>
          <p:spPr>
            <a:xfrm rot="10800000">
              <a:off x="2146241" y="5599304"/>
              <a:ext cx="4845824" cy="484021"/>
            </a:xfrm>
            <a:prstGeom prst="rect">
              <a:avLst/>
            </a:prstGeom>
          </p:spPr>
        </p:pic>
        <p:pic>
          <p:nvPicPr>
            <p:cNvPr id="6" name="Picture 5" descr="flowerruler.gif"/>
            <p:cNvPicPr>
              <a:picLocks noChangeAspect="1"/>
            </p:cNvPicPr>
            <p:nvPr/>
          </p:nvPicPr>
          <p:blipFill rotWithShape="1">
            <a:blip r:embed="rId2"/>
            <a:srcRect l="31815" b="10702"/>
            <a:stretch/>
          </p:blipFill>
          <p:spPr>
            <a:xfrm rot="10800000">
              <a:off x="6784240" y="5651101"/>
              <a:ext cx="3304140" cy="432223"/>
            </a:xfrm>
            <a:prstGeom prst="rect">
              <a:avLst/>
            </a:prstGeom>
          </p:spPr>
        </p:pic>
        <p:pic>
          <p:nvPicPr>
            <p:cNvPr id="7" name="Picture 6" descr="flowerruler.gif"/>
            <p:cNvPicPr>
              <a:picLocks noChangeAspect="1"/>
            </p:cNvPicPr>
            <p:nvPr/>
          </p:nvPicPr>
          <p:blipFill>
            <a:blip r:embed="rId2"/>
            <a:stretch>
              <a:fillRect/>
            </a:stretch>
          </p:blipFill>
          <p:spPr>
            <a:xfrm>
              <a:off x="2117795" y="673288"/>
              <a:ext cx="4845824" cy="484021"/>
            </a:xfrm>
            <a:prstGeom prst="rect">
              <a:avLst/>
            </a:prstGeom>
          </p:spPr>
        </p:pic>
        <p:pic>
          <p:nvPicPr>
            <p:cNvPr id="8" name="Picture 7" descr="flowerruler.gif"/>
            <p:cNvPicPr>
              <a:picLocks noChangeAspect="1"/>
            </p:cNvPicPr>
            <p:nvPr/>
          </p:nvPicPr>
          <p:blipFill rotWithShape="1">
            <a:blip r:embed="rId2"/>
            <a:srcRect l="31815" b="10702"/>
            <a:stretch/>
          </p:blipFill>
          <p:spPr>
            <a:xfrm rot="10800000">
              <a:off x="6784240" y="751326"/>
              <a:ext cx="3304140" cy="432223"/>
            </a:xfrm>
            <a:prstGeom prst="rect">
              <a:avLst/>
            </a:prstGeom>
          </p:spPr>
        </p:pic>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1295400"/>
            <a:ext cx="22193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Related image">
            <a:extLst>
              <a:ext uri="{FF2B5EF4-FFF2-40B4-BE49-F238E27FC236}">
                <a16:creationId xmlns:a16="http://schemas.microsoft.com/office/drawing/2014/main" xmlns="" id="{67BB2A97-88E6-48C2-9490-F4C8324F9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549" y="1066800"/>
            <a:ext cx="3744416" cy="3600400"/>
          </a:xfrm>
          <a:prstGeom prst="rect">
            <a:avLst/>
          </a:prstGeom>
          <a:noFill/>
        </p:spPr>
      </p:pic>
      <p:sp>
        <p:nvSpPr>
          <p:cNvPr id="9" name="Rectangle 8"/>
          <p:cNvSpPr/>
          <p:nvPr/>
        </p:nvSpPr>
        <p:spPr>
          <a:xfrm>
            <a:off x="1600201" y="5236434"/>
            <a:ext cx="5902974" cy="523220"/>
          </a:xfrm>
          <a:prstGeom prst="rect">
            <a:avLst/>
          </a:prstGeom>
        </p:spPr>
        <p:txBody>
          <a:bodyPr wrap="square">
            <a:spAutoFit/>
          </a:bodyPr>
          <a:lstStyle/>
          <a:p>
            <a:pPr algn="ctr"/>
            <a:r>
              <a:rPr lang="en-US" sz="2800" b="1" dirty="0">
                <a:solidFill>
                  <a:srgbClr val="002060"/>
                </a:solidFill>
                <a:latin typeface="NikoshBAN" panose="02000000000000000000" pitchFamily="2" charset="0"/>
                <a:cs typeface="NikoshBAN" panose="02000000000000000000" pitchFamily="2" charset="0"/>
              </a:rPr>
              <a:t>আজকের পাঠে কারো কোন প্র</a:t>
            </a:r>
            <a:r>
              <a:rPr lang="bn-BD" sz="2800" b="1" dirty="0">
                <a:solidFill>
                  <a:srgbClr val="002060"/>
                </a:solidFill>
                <a:latin typeface="NikoshBAN" panose="02000000000000000000" pitchFamily="2" charset="0"/>
                <a:cs typeface="NikoshBAN" panose="02000000000000000000" pitchFamily="2" charset="0"/>
              </a:rPr>
              <a:t>শ</a:t>
            </a:r>
            <a:r>
              <a:rPr lang="en-US" sz="2800" b="1" dirty="0">
                <a:solidFill>
                  <a:srgbClr val="002060"/>
                </a:solidFill>
                <a:latin typeface="NikoshBAN" panose="02000000000000000000" pitchFamily="2" charset="0"/>
                <a:cs typeface="NikoshBAN" panose="02000000000000000000" pitchFamily="2" charset="0"/>
              </a:rPr>
              <a:t>্</a:t>
            </a:r>
            <a:r>
              <a:rPr lang="bn-BD" sz="2800" b="1" dirty="0">
                <a:solidFill>
                  <a:srgbClr val="002060"/>
                </a:solidFill>
                <a:latin typeface="NikoshBAN" panose="02000000000000000000" pitchFamily="2" charset="0"/>
                <a:cs typeface="NikoshBAN" panose="02000000000000000000" pitchFamily="2" charset="0"/>
              </a:rPr>
              <a:t>ন</a:t>
            </a:r>
            <a:r>
              <a:rPr lang="en-US" sz="2800" b="1" dirty="0">
                <a:solidFill>
                  <a:srgbClr val="002060"/>
                </a:solidFill>
                <a:latin typeface="NikoshBAN" panose="02000000000000000000" pitchFamily="2" charset="0"/>
                <a:cs typeface="NikoshBAN" panose="02000000000000000000" pitchFamily="2" charset="0"/>
              </a:rPr>
              <a:t> আছে কি ??  </a:t>
            </a:r>
          </a:p>
        </p:txBody>
      </p:sp>
    </p:spTree>
    <p:extLst>
      <p:ext uri="{BB962C8B-B14F-4D97-AF65-F5344CB8AC3E}">
        <p14:creationId xmlns:p14="http://schemas.microsoft.com/office/powerpoint/2010/main" val="35125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098" y="-38125"/>
            <a:ext cx="8994970" cy="6896126"/>
            <a:chOff x="2114634" y="673288"/>
            <a:chExt cx="8084033" cy="5410037"/>
          </a:xfrm>
        </p:grpSpPr>
        <p:pic>
          <p:nvPicPr>
            <p:cNvPr id="3" name="Picture 2" descr="flowerruler.gif"/>
            <p:cNvPicPr>
              <a:picLocks noChangeAspect="1"/>
            </p:cNvPicPr>
            <p:nvPr/>
          </p:nvPicPr>
          <p:blipFill>
            <a:blip r:embed="rId2"/>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2"/>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2"/>
            <a:stretch>
              <a:fillRect/>
            </a:stretch>
          </p:blipFill>
          <p:spPr>
            <a:xfrm rot="10800000">
              <a:off x="2146241" y="5599304"/>
              <a:ext cx="4845824" cy="484021"/>
            </a:xfrm>
            <a:prstGeom prst="rect">
              <a:avLst/>
            </a:prstGeom>
          </p:spPr>
        </p:pic>
        <p:pic>
          <p:nvPicPr>
            <p:cNvPr id="6" name="Picture 5" descr="flowerruler.gif"/>
            <p:cNvPicPr>
              <a:picLocks noChangeAspect="1"/>
            </p:cNvPicPr>
            <p:nvPr/>
          </p:nvPicPr>
          <p:blipFill rotWithShape="1">
            <a:blip r:embed="rId2"/>
            <a:srcRect l="31815" b="10702"/>
            <a:stretch/>
          </p:blipFill>
          <p:spPr>
            <a:xfrm rot="10800000">
              <a:off x="6784240" y="5651101"/>
              <a:ext cx="3304140" cy="432223"/>
            </a:xfrm>
            <a:prstGeom prst="rect">
              <a:avLst/>
            </a:prstGeom>
          </p:spPr>
        </p:pic>
        <p:pic>
          <p:nvPicPr>
            <p:cNvPr id="7" name="Picture 6" descr="flowerruler.gif"/>
            <p:cNvPicPr>
              <a:picLocks noChangeAspect="1"/>
            </p:cNvPicPr>
            <p:nvPr/>
          </p:nvPicPr>
          <p:blipFill>
            <a:blip r:embed="rId2"/>
            <a:stretch>
              <a:fillRect/>
            </a:stretch>
          </p:blipFill>
          <p:spPr>
            <a:xfrm>
              <a:off x="2117795" y="673288"/>
              <a:ext cx="4845824" cy="484021"/>
            </a:xfrm>
            <a:prstGeom prst="rect">
              <a:avLst/>
            </a:prstGeom>
          </p:spPr>
        </p:pic>
        <p:pic>
          <p:nvPicPr>
            <p:cNvPr id="8" name="Picture 7" descr="flowerruler.gif"/>
            <p:cNvPicPr>
              <a:picLocks noChangeAspect="1"/>
            </p:cNvPicPr>
            <p:nvPr/>
          </p:nvPicPr>
          <p:blipFill rotWithShape="1">
            <a:blip r:embed="rId2"/>
            <a:srcRect l="31815" b="10702"/>
            <a:stretch/>
          </p:blipFill>
          <p:spPr>
            <a:xfrm rot="10800000">
              <a:off x="6784240" y="751326"/>
              <a:ext cx="3304140" cy="432223"/>
            </a:xfrm>
            <a:prstGeom prst="rect">
              <a:avLst/>
            </a:prstGeom>
          </p:spPr>
        </p:pic>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1295400"/>
            <a:ext cx="22193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156980"/>
            <a:ext cx="5943600" cy="3916680"/>
          </a:xfrm>
          <a:prstGeom prst="rect">
            <a:avLst/>
          </a:prstGeom>
          <a:ln w="76200">
            <a:solidFill>
              <a:schemeClr val="accent5">
                <a:lumMod val="75000"/>
              </a:schemeClr>
            </a:solidFill>
          </a:ln>
        </p:spPr>
      </p:pic>
      <p:sp>
        <p:nvSpPr>
          <p:cNvPr id="9" name="Rectangle 8"/>
          <p:cNvSpPr/>
          <p:nvPr/>
        </p:nvSpPr>
        <p:spPr>
          <a:xfrm>
            <a:off x="2786201" y="1000261"/>
            <a:ext cx="3648755" cy="923330"/>
          </a:xfrm>
          <a:prstGeom prst="rect">
            <a:avLst/>
          </a:prstGeom>
        </p:spPr>
        <p:txBody>
          <a:bodyPr wrap="none">
            <a:spAutoFit/>
          </a:bodyPr>
          <a:lstStyle/>
          <a:p>
            <a:pPr lvl="0" algn="ctr" defTabSz="457200"/>
            <a:r>
              <a:rPr lang="bn-IN" sz="5400" dirty="0">
                <a:ln w="0"/>
                <a:solidFill>
                  <a:srgbClr val="0033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ধন্যবাদ</a:t>
            </a:r>
            <a:r>
              <a:rPr lang="bn-BD" sz="5400" dirty="0">
                <a:ln w="0"/>
                <a:solidFill>
                  <a:srgbClr val="0033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 সবাইকে</a:t>
            </a:r>
            <a:endParaRPr lang="en-US" sz="5400" dirty="0">
              <a:ln w="0"/>
              <a:solidFill>
                <a:srgbClr val="003300"/>
              </a:solidFill>
              <a:effectLst>
                <a:reflection blurRad="6350" stA="53000" endA="300" endPos="35500" dir="5400000" sy="-90000" algn="bl" rotWithShape="0"/>
              </a:effectLst>
              <a:latin typeface="Trebuchet MS"/>
            </a:endParaRPr>
          </a:p>
        </p:txBody>
      </p:sp>
    </p:spTree>
    <p:extLst>
      <p:ext uri="{BB962C8B-B14F-4D97-AF65-F5344CB8AC3E}">
        <p14:creationId xmlns:p14="http://schemas.microsoft.com/office/powerpoint/2010/main" val="947782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8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6">
            <a:extLst>
              <a:ext uri="{FF2B5EF4-FFF2-40B4-BE49-F238E27FC236}">
                <a16:creationId xmlns="" xmlns:a16="http://schemas.microsoft.com/office/drawing/2014/main" id="{F59622A2-BBCE-4C07-927E-F73C4E57002A}"/>
              </a:ext>
            </a:extLst>
          </p:cNvPr>
          <p:cNvPicPr>
            <a:picLocks noChangeAspect="1"/>
          </p:cNvPicPr>
          <p:nvPr/>
        </p:nvPicPr>
        <p:blipFill>
          <a:blip r:embed="rId3"/>
          <a:stretch>
            <a:fillRect/>
          </a:stretch>
        </p:blipFill>
        <p:spPr>
          <a:xfrm>
            <a:off x="1447800" y="2760462"/>
            <a:ext cx="2995411" cy="2710770"/>
          </a:xfrm>
          <a:prstGeom prst="ellipse">
            <a:avLst/>
          </a:prstGeom>
          <a:ln w="38100">
            <a:solidFill>
              <a:schemeClr val="tx1"/>
            </a:solidFill>
          </a:ln>
          <a:effectLst>
            <a:softEdge rad="112500"/>
          </a:effectLst>
        </p:spPr>
      </p:pic>
      <p:sp>
        <p:nvSpPr>
          <p:cNvPr id="2" name="Rectangle 1"/>
          <p:cNvSpPr/>
          <p:nvPr/>
        </p:nvSpPr>
        <p:spPr>
          <a:xfrm>
            <a:off x="3164446" y="1676400"/>
            <a:ext cx="2557529" cy="584775"/>
          </a:xfrm>
          <a:prstGeom prst="rect">
            <a:avLst/>
          </a:prstGeom>
          <a:ln w="28575">
            <a:solidFill>
              <a:srgbClr val="003300"/>
            </a:solidFill>
          </a:ln>
        </p:spPr>
        <p:txBody>
          <a:bodyPr wrap="square">
            <a:spAutoFit/>
          </a:bodyPr>
          <a:lstStyle/>
          <a:p>
            <a:pPr algn="ctr"/>
            <a:r>
              <a:rPr lang="bn-IN" sz="3200" dirty="0">
                <a:ln w="0"/>
                <a:solidFill>
                  <a:srgbClr val="003399"/>
                </a:solidFill>
                <a:effectLst>
                  <a:outerShdw blurRad="38100" dist="25400" dir="5400000" algn="ctr" rotWithShape="0">
                    <a:srgbClr val="6E747A">
                      <a:alpha val="43000"/>
                    </a:srgbClr>
                  </a:outerShdw>
                </a:effectLst>
                <a:latin typeface="NikoshBAN" pitchFamily="2" charset="0"/>
                <a:cs typeface="NikoshBAN" pitchFamily="2" charset="0"/>
              </a:rPr>
              <a:t>শিক্ষক পরিচিতি</a:t>
            </a:r>
            <a:endParaRPr lang="en-US" sz="3200" dirty="0">
              <a:ln w="0"/>
              <a:solidFill>
                <a:srgbClr val="003399"/>
              </a:solidFill>
              <a:effectLst>
                <a:outerShdw blurRad="38100" dist="25400" dir="5400000" algn="ctr" rotWithShape="0">
                  <a:srgbClr val="6E747A">
                    <a:alpha val="43000"/>
                  </a:srgbClr>
                </a:outerShdw>
              </a:effectLst>
            </a:endParaRPr>
          </a:p>
        </p:txBody>
      </p:sp>
      <p:sp>
        <p:nvSpPr>
          <p:cNvPr id="5" name="Rectangle 4"/>
          <p:cNvSpPr/>
          <p:nvPr/>
        </p:nvSpPr>
        <p:spPr>
          <a:xfrm>
            <a:off x="4592782" y="2760462"/>
            <a:ext cx="3048000" cy="2554545"/>
          </a:xfrm>
          <a:prstGeom prst="rect">
            <a:avLst/>
          </a:prstGeom>
          <a:ln w="28575">
            <a:solidFill>
              <a:srgbClr val="003399"/>
            </a:solidFill>
          </a:ln>
        </p:spPr>
        <p:txBody>
          <a:bodyPr wrap="square">
            <a:spAutoFit/>
          </a:bodyPr>
          <a:lstStyle/>
          <a:p>
            <a:pPr algn="ctr"/>
            <a:r>
              <a:rPr lang="en-US" sz="2400" b="1" dirty="0">
                <a:solidFill>
                  <a:schemeClr val="accent2">
                    <a:lumMod val="75000"/>
                  </a:schemeClr>
                </a:solidFill>
                <a:latin typeface="NikoshBAN" pitchFamily="2" charset="0"/>
                <a:cs typeface="NikoshBAN" pitchFamily="2" charset="0"/>
              </a:rPr>
              <a:t>মোঃ আজহারুল </a:t>
            </a:r>
            <a:r>
              <a:rPr lang="bn-IN" sz="2400" b="1" dirty="0">
                <a:solidFill>
                  <a:schemeClr val="accent2">
                    <a:lumMod val="75000"/>
                  </a:schemeClr>
                </a:solidFill>
                <a:latin typeface="NikoshBAN" pitchFamily="2" charset="0"/>
                <a:cs typeface="NikoshBAN" pitchFamily="2" charset="0"/>
              </a:rPr>
              <a:t> ইসলাম</a:t>
            </a:r>
          </a:p>
          <a:p>
            <a:pPr algn="ctr"/>
            <a:r>
              <a:rPr lang="en-US" b="1" dirty="0">
                <a:solidFill>
                  <a:schemeClr val="accent4">
                    <a:lumMod val="50000"/>
                  </a:schemeClr>
                </a:solidFill>
                <a:latin typeface="NikoshBAN" pitchFamily="2" charset="0"/>
                <a:cs typeface="NikoshBAN" pitchFamily="2" charset="0"/>
              </a:rPr>
              <a:t>স</a:t>
            </a:r>
            <a:r>
              <a:rPr lang="bn-BD" b="1" dirty="0">
                <a:solidFill>
                  <a:schemeClr val="accent4">
                    <a:lumMod val="50000"/>
                  </a:schemeClr>
                </a:solidFill>
                <a:latin typeface="NikoshBAN" pitchFamily="2" charset="0"/>
                <a:cs typeface="NikoshBAN" pitchFamily="2" charset="0"/>
              </a:rPr>
              <a:t>হ</a:t>
            </a:r>
            <a:r>
              <a:rPr lang="en-US" b="1" dirty="0">
                <a:solidFill>
                  <a:schemeClr val="accent4">
                    <a:lumMod val="50000"/>
                  </a:schemeClr>
                </a:solidFill>
                <a:latin typeface="NikoshBAN" pitchFamily="2" charset="0"/>
                <a:cs typeface="NikoshBAN" pitchFamily="2" charset="0"/>
              </a:rPr>
              <a:t>ঃ</a:t>
            </a:r>
            <a:r>
              <a:rPr lang="bn-IN" b="1" dirty="0">
                <a:solidFill>
                  <a:schemeClr val="accent4">
                    <a:lumMod val="50000"/>
                  </a:schemeClr>
                </a:solidFill>
                <a:latin typeface="NikoshBAN" pitchFamily="2" charset="0"/>
                <a:cs typeface="NikoshBAN" pitchFamily="2" charset="0"/>
              </a:rPr>
              <a:t>সুপার</a:t>
            </a:r>
          </a:p>
          <a:p>
            <a:pPr algn="ctr"/>
            <a:r>
              <a:rPr lang="bn-IN" b="1" dirty="0">
                <a:solidFill>
                  <a:schemeClr val="accent4">
                    <a:lumMod val="50000"/>
                  </a:schemeClr>
                </a:solidFill>
                <a:latin typeface="NikoshBAN" pitchFamily="2" charset="0"/>
                <a:cs typeface="NikoshBAN" pitchFamily="2" charset="0"/>
              </a:rPr>
              <a:t>চিলাকাড়া রাশিদিয়া বালিকা দাখিল মাদরাসা</a:t>
            </a:r>
          </a:p>
          <a:p>
            <a:pPr algn="ctr"/>
            <a:r>
              <a:rPr lang="bn-IN" b="1" dirty="0">
                <a:solidFill>
                  <a:schemeClr val="accent4">
                    <a:lumMod val="50000"/>
                  </a:schemeClr>
                </a:solidFill>
                <a:latin typeface="NikoshBAN" pitchFamily="2" charset="0"/>
                <a:cs typeface="NikoshBAN" pitchFamily="2" charset="0"/>
              </a:rPr>
              <a:t>পাকুন্দিয়া, কিশোরগঞ্জ।</a:t>
            </a:r>
          </a:p>
          <a:p>
            <a:pPr algn="ctr"/>
            <a:r>
              <a:rPr lang="bn-IN" b="1" dirty="0">
                <a:solidFill>
                  <a:schemeClr val="accent3">
                    <a:lumMod val="50000"/>
                  </a:schemeClr>
                </a:solidFill>
                <a:latin typeface="NikoshBAN" pitchFamily="2" charset="0"/>
                <a:cs typeface="NikoshBAN" pitchFamily="2" charset="0"/>
              </a:rPr>
              <a:t>মোবাইল- ০১৬৮৫৫৪৬৫৩৪</a:t>
            </a:r>
          </a:p>
          <a:p>
            <a:pPr algn="ctr"/>
            <a:r>
              <a:rPr lang="en-US" sz="1400" b="1" dirty="0">
                <a:solidFill>
                  <a:schemeClr val="accent3">
                    <a:lumMod val="50000"/>
                  </a:schemeClr>
                </a:solidFill>
                <a:latin typeface="NikoshBAN" pitchFamily="2" charset="0"/>
                <a:cs typeface="NikoshBAN" pitchFamily="2" charset="0"/>
              </a:rPr>
              <a:t>Email</a:t>
            </a:r>
            <a:r>
              <a:rPr lang="bn-IN" sz="1400" b="1" dirty="0">
                <a:solidFill>
                  <a:schemeClr val="accent3">
                    <a:lumMod val="50000"/>
                  </a:schemeClr>
                </a:solidFill>
                <a:latin typeface="NikoshBAN" pitchFamily="2" charset="0"/>
                <a:cs typeface="NikoshBAN" pitchFamily="2" charset="0"/>
              </a:rPr>
              <a:t>- </a:t>
            </a:r>
            <a:r>
              <a:rPr lang="en-US" sz="1400" b="1" dirty="0">
                <a:solidFill>
                  <a:schemeClr val="accent3">
                    <a:lumMod val="50000"/>
                  </a:schemeClr>
                </a:solidFill>
                <a:latin typeface="NikoshBAN" pitchFamily="2" charset="0"/>
                <a:cs typeface="NikoshBAN" pitchFamily="2" charset="0"/>
              </a:rPr>
              <a:t>azharchimad@gmail.com</a:t>
            </a:r>
          </a:p>
          <a:p>
            <a:pPr algn="ctr"/>
            <a:fld id="{4ABDCD6A-8861-4902-95B0-3ADC107FABAD}" type="datetime2">
              <a:rPr lang="en-US" b="1">
                <a:solidFill>
                  <a:srgbClr val="333300"/>
                </a:solidFill>
                <a:latin typeface="NikoshBAN" pitchFamily="2" charset="0"/>
                <a:cs typeface="NikoshBAN" pitchFamily="2" charset="0"/>
              </a:rPr>
              <a:pPr algn="ctr"/>
              <a:t>Sunday, October 18, 2020</a:t>
            </a:fld>
            <a:endParaRPr lang="en-US" b="1" dirty="0">
              <a:solidFill>
                <a:srgbClr val="333300"/>
              </a:solidFill>
              <a:latin typeface="NikoshBAN" pitchFamily="2" charset="0"/>
              <a:cs typeface="NikoshBAN" pitchFamily="2" charset="0"/>
            </a:endParaRPr>
          </a:p>
        </p:txBody>
      </p:sp>
    </p:spTree>
    <p:extLst>
      <p:ext uri="{BB962C8B-B14F-4D97-AF65-F5344CB8AC3E}">
        <p14:creationId xmlns:p14="http://schemas.microsoft.com/office/powerpoint/2010/main" val="3533296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9144000" cy="698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19500" y="1524000"/>
            <a:ext cx="2362200" cy="609600"/>
          </a:xfrm>
          <a:prstGeom prst="rect">
            <a:avLst/>
          </a:prstGeom>
          <a:no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rgbClr val="006600"/>
                </a:solidFill>
                <a:latin typeface="NikoshBAN" panose="02000000000000000000" pitchFamily="2" charset="0"/>
                <a:cs typeface="NikoshBAN" panose="02000000000000000000" pitchFamily="2" charset="0"/>
              </a:rPr>
              <a:t>আজকের পাঠ</a:t>
            </a:r>
            <a:endParaRPr lang="en-US" sz="3200" b="1" dirty="0">
              <a:solidFill>
                <a:srgbClr val="006600"/>
              </a:solidFill>
              <a:latin typeface="NikoshBAN" panose="02000000000000000000" pitchFamily="2" charset="0"/>
              <a:cs typeface="NikoshBAN" panose="02000000000000000000" pitchFamily="2" charset="0"/>
            </a:endParaRPr>
          </a:p>
        </p:txBody>
      </p:sp>
      <p:sp>
        <p:nvSpPr>
          <p:cNvPr id="3" name="Rectangle 2"/>
          <p:cNvSpPr/>
          <p:nvPr/>
        </p:nvSpPr>
        <p:spPr>
          <a:xfrm>
            <a:off x="1905000" y="2459504"/>
            <a:ext cx="2743200" cy="2923877"/>
          </a:xfrm>
          <a:prstGeom prst="rect">
            <a:avLst/>
          </a:prstGeom>
          <a:ln w="28575">
            <a:solidFill>
              <a:srgbClr val="006600"/>
            </a:solidFill>
          </a:ln>
        </p:spPr>
        <p:txBody>
          <a:bodyPr wrap="square">
            <a:spAutoFit/>
          </a:bodyPr>
          <a:lstStyle/>
          <a:p>
            <a:pPr algn="ctr"/>
            <a:r>
              <a:rPr lang="en-US" sz="2400" b="1" dirty="0" smtClean="0">
                <a:solidFill>
                  <a:schemeClr val="accent2">
                    <a:lumMod val="50000"/>
                  </a:schemeClr>
                </a:solidFill>
                <a:latin typeface="NikoshBAN" panose="02000000000000000000" pitchFamily="2" charset="0"/>
                <a:cs typeface="NikoshBAN" panose="02000000000000000000" pitchFamily="2" charset="0"/>
              </a:rPr>
              <a:t>দ</a:t>
            </a:r>
            <a:r>
              <a:rPr lang="as-IN" sz="2400" b="1" dirty="0">
                <a:solidFill>
                  <a:schemeClr val="accent2">
                    <a:lumMod val="50000"/>
                  </a:schemeClr>
                </a:solidFill>
                <a:latin typeface="NikoshBAN" panose="02000000000000000000" pitchFamily="2" charset="0"/>
                <a:cs typeface="NikoshBAN" panose="02000000000000000000" pitchFamily="2" charset="0"/>
              </a:rPr>
              <a:t>া</a:t>
            </a:r>
            <a:r>
              <a:rPr lang="en-US" sz="2400" b="1" dirty="0">
                <a:solidFill>
                  <a:schemeClr val="accent2">
                    <a:lumMod val="50000"/>
                  </a:schemeClr>
                </a:solidFill>
                <a:latin typeface="NikoshBAN" panose="02000000000000000000" pitchFamily="2" charset="0"/>
                <a:cs typeface="NikoshBAN" panose="02000000000000000000" pitchFamily="2" charset="0"/>
              </a:rPr>
              <a:t>খ</a:t>
            </a:r>
            <a:r>
              <a:rPr lang="as-IN" sz="2400" b="1" dirty="0">
                <a:solidFill>
                  <a:schemeClr val="accent2">
                    <a:lumMod val="50000"/>
                  </a:schemeClr>
                </a:solidFill>
                <a:latin typeface="NikoshBAN" panose="02000000000000000000" pitchFamily="2" charset="0"/>
                <a:cs typeface="NikoshBAN" panose="02000000000000000000" pitchFamily="2" charset="0"/>
              </a:rPr>
              <a:t>ি</a:t>
            </a:r>
            <a:r>
              <a:rPr lang="en-US" sz="2400" b="1" dirty="0">
                <a:solidFill>
                  <a:schemeClr val="accent2">
                    <a:lumMod val="50000"/>
                  </a:schemeClr>
                </a:solidFill>
                <a:latin typeface="NikoshBAN" panose="02000000000000000000" pitchFamily="2" charset="0"/>
                <a:cs typeface="NikoshBAN" panose="02000000000000000000" pitchFamily="2" charset="0"/>
              </a:rPr>
              <a:t>ল </a:t>
            </a:r>
            <a:r>
              <a:rPr lang="as-IN" sz="2400" b="1" dirty="0">
                <a:solidFill>
                  <a:schemeClr val="accent2">
                    <a:lumMod val="50000"/>
                  </a:schemeClr>
                </a:solidFill>
                <a:latin typeface="NikoshBAN" panose="02000000000000000000" pitchFamily="2" charset="0"/>
                <a:cs typeface="NikoshBAN" panose="02000000000000000000" pitchFamily="2" charset="0"/>
              </a:rPr>
              <a:t>ন</a:t>
            </a:r>
            <a:r>
              <a:rPr lang="en-US" sz="2400" b="1" dirty="0">
                <a:solidFill>
                  <a:schemeClr val="accent2">
                    <a:lumMod val="50000"/>
                  </a:schemeClr>
                </a:solidFill>
                <a:latin typeface="NikoshBAN" panose="02000000000000000000" pitchFamily="2" charset="0"/>
                <a:cs typeface="NikoshBAN" panose="02000000000000000000" pitchFamily="2" charset="0"/>
              </a:rPr>
              <a:t>ব</a:t>
            </a:r>
            <a:r>
              <a:rPr lang="as-IN" sz="2400" b="1" dirty="0">
                <a:solidFill>
                  <a:schemeClr val="accent2">
                    <a:lumMod val="50000"/>
                  </a:schemeClr>
                </a:solidFill>
                <a:latin typeface="NikoshBAN" panose="02000000000000000000" pitchFamily="2" charset="0"/>
                <a:cs typeface="NikoshBAN" panose="02000000000000000000" pitchFamily="2" charset="0"/>
              </a:rPr>
              <a:t>ম</a:t>
            </a:r>
            <a:r>
              <a:rPr lang="en-US" sz="2400" b="1" dirty="0">
                <a:solidFill>
                  <a:schemeClr val="accent2">
                    <a:lumMod val="50000"/>
                  </a:schemeClr>
                </a:solidFill>
                <a:latin typeface="NikoshBAN" panose="02000000000000000000" pitchFamily="2" charset="0"/>
                <a:cs typeface="NikoshBAN" panose="02000000000000000000" pitchFamily="2" charset="0"/>
              </a:rPr>
              <a:t> </a:t>
            </a:r>
            <a:r>
              <a:rPr lang="as-IN" sz="2400" b="1" dirty="0">
                <a:solidFill>
                  <a:schemeClr val="accent2">
                    <a:lumMod val="50000"/>
                  </a:schemeClr>
                </a:solidFill>
                <a:latin typeface="NikoshBAN" panose="02000000000000000000" pitchFamily="2" charset="0"/>
                <a:cs typeface="NikoshBAN" panose="02000000000000000000" pitchFamily="2" charset="0"/>
              </a:rPr>
              <a:t>ও</a:t>
            </a:r>
            <a:r>
              <a:rPr lang="en-US" sz="2400" b="1" dirty="0">
                <a:solidFill>
                  <a:schemeClr val="accent2">
                    <a:lumMod val="50000"/>
                  </a:schemeClr>
                </a:solidFill>
                <a:latin typeface="NikoshBAN" panose="02000000000000000000" pitchFamily="2" charset="0"/>
                <a:cs typeface="NikoshBAN" panose="02000000000000000000" pitchFamily="2" charset="0"/>
              </a:rPr>
              <a:t> </a:t>
            </a:r>
            <a:r>
              <a:rPr lang="as-IN" sz="2400" b="1" dirty="0">
                <a:solidFill>
                  <a:schemeClr val="accent2">
                    <a:lumMod val="50000"/>
                  </a:schemeClr>
                </a:solidFill>
                <a:latin typeface="NikoshBAN" panose="02000000000000000000" pitchFamily="2" charset="0"/>
                <a:cs typeface="NikoshBAN" panose="02000000000000000000" pitchFamily="2" charset="0"/>
              </a:rPr>
              <a:t>দ</a:t>
            </a:r>
            <a:r>
              <a:rPr lang="en-US" sz="2400" b="1" dirty="0">
                <a:solidFill>
                  <a:schemeClr val="accent2">
                    <a:lumMod val="50000"/>
                  </a:schemeClr>
                </a:solidFill>
                <a:latin typeface="NikoshBAN" panose="02000000000000000000" pitchFamily="2" charset="0"/>
                <a:cs typeface="NikoshBAN" panose="02000000000000000000" pitchFamily="2" charset="0"/>
              </a:rPr>
              <a:t>শ</a:t>
            </a:r>
            <a:r>
              <a:rPr lang="as-IN" sz="2400" b="1" dirty="0">
                <a:solidFill>
                  <a:schemeClr val="accent2">
                    <a:lumMod val="50000"/>
                  </a:schemeClr>
                </a:solidFill>
                <a:latin typeface="NikoshBAN" panose="02000000000000000000" pitchFamily="2" charset="0"/>
                <a:cs typeface="NikoshBAN" panose="02000000000000000000" pitchFamily="2" charset="0"/>
              </a:rPr>
              <a:t>ম</a:t>
            </a:r>
            <a:r>
              <a:rPr lang="en-US" sz="2400" b="1" dirty="0">
                <a:solidFill>
                  <a:schemeClr val="accent2">
                    <a:lumMod val="50000"/>
                  </a:schemeClr>
                </a:solidFill>
                <a:latin typeface="NikoshBAN" panose="02000000000000000000" pitchFamily="2" charset="0"/>
                <a:cs typeface="NikoshBAN" panose="02000000000000000000" pitchFamily="2" charset="0"/>
              </a:rPr>
              <a:t> </a:t>
            </a:r>
            <a:r>
              <a:rPr lang="as-IN" sz="2400" b="1" dirty="0">
                <a:solidFill>
                  <a:schemeClr val="accent2">
                    <a:lumMod val="50000"/>
                  </a:schemeClr>
                </a:solidFill>
                <a:latin typeface="NikoshBAN" panose="02000000000000000000" pitchFamily="2" charset="0"/>
                <a:cs typeface="NikoshBAN" panose="02000000000000000000" pitchFamily="2" charset="0"/>
              </a:rPr>
              <a:t>শ</a:t>
            </a:r>
            <a:r>
              <a:rPr lang="en-US" sz="2400" b="1" dirty="0">
                <a:solidFill>
                  <a:schemeClr val="accent2">
                    <a:lumMod val="50000"/>
                  </a:schemeClr>
                </a:solidFill>
                <a:latin typeface="NikoshBAN" panose="02000000000000000000" pitchFamily="2" charset="0"/>
                <a:cs typeface="NikoshBAN" panose="02000000000000000000" pitchFamily="2" charset="0"/>
              </a:rPr>
              <a:t>্রেনি</a:t>
            </a:r>
          </a:p>
          <a:p>
            <a:pPr algn="ctr"/>
            <a:r>
              <a:rPr lang="en-US" sz="2400" b="1" dirty="0">
                <a:solidFill>
                  <a:schemeClr val="accent2">
                    <a:lumMod val="50000"/>
                  </a:schemeClr>
                </a:solidFill>
                <a:latin typeface="NikoshBAN" panose="02000000000000000000" pitchFamily="2" charset="0"/>
                <a:cs typeface="NikoshBAN" panose="02000000000000000000" pitchFamily="2" charset="0"/>
              </a:rPr>
              <a:t>কুর</a:t>
            </a:r>
            <a:r>
              <a:rPr lang="as-IN" sz="2400" b="1" dirty="0">
                <a:solidFill>
                  <a:schemeClr val="accent2">
                    <a:lumMod val="50000"/>
                  </a:schemeClr>
                </a:solidFill>
                <a:latin typeface="NikoshBAN" panose="02000000000000000000" pitchFamily="2" charset="0"/>
                <a:cs typeface="NikoshBAN" panose="02000000000000000000" pitchFamily="2" charset="0"/>
              </a:rPr>
              <a:t>আ</a:t>
            </a:r>
            <a:r>
              <a:rPr lang="en-US" sz="2400" b="1" dirty="0">
                <a:solidFill>
                  <a:schemeClr val="accent2">
                    <a:lumMod val="50000"/>
                  </a:schemeClr>
                </a:solidFill>
                <a:latin typeface="NikoshBAN" panose="02000000000000000000" pitchFamily="2" charset="0"/>
                <a:cs typeface="NikoshBAN" panose="02000000000000000000" pitchFamily="2" charset="0"/>
              </a:rPr>
              <a:t>ন </a:t>
            </a:r>
            <a:r>
              <a:rPr lang="as-IN" sz="2400" b="1" dirty="0">
                <a:solidFill>
                  <a:schemeClr val="accent2">
                    <a:lumMod val="50000"/>
                  </a:schemeClr>
                </a:solidFill>
                <a:latin typeface="NikoshBAN" panose="02000000000000000000" pitchFamily="2" charset="0"/>
                <a:cs typeface="NikoshBAN" panose="02000000000000000000" pitchFamily="2" charset="0"/>
              </a:rPr>
              <a:t>ম</a:t>
            </a:r>
            <a:r>
              <a:rPr lang="en-US" sz="2400" b="1" dirty="0">
                <a:solidFill>
                  <a:schemeClr val="accent2">
                    <a:lumMod val="50000"/>
                  </a:schemeClr>
                </a:solidFill>
                <a:latin typeface="NikoshBAN" panose="02000000000000000000" pitchFamily="2" charset="0"/>
                <a:cs typeface="NikoshBAN" panose="02000000000000000000" pitchFamily="2" charset="0"/>
              </a:rPr>
              <a:t>া</a:t>
            </a:r>
            <a:r>
              <a:rPr lang="as-IN" sz="2400" b="1" dirty="0">
                <a:solidFill>
                  <a:schemeClr val="accent2">
                    <a:lumMod val="50000"/>
                  </a:schemeClr>
                </a:solidFill>
                <a:latin typeface="NikoshBAN" panose="02000000000000000000" pitchFamily="2" charset="0"/>
                <a:cs typeface="NikoshBAN" panose="02000000000000000000" pitchFamily="2" charset="0"/>
              </a:rPr>
              <a:t>জ</a:t>
            </a:r>
            <a:r>
              <a:rPr lang="en-US" sz="2400" b="1" dirty="0">
                <a:solidFill>
                  <a:schemeClr val="accent2">
                    <a:lumMod val="50000"/>
                  </a:schemeClr>
                </a:solidFill>
                <a:latin typeface="NikoshBAN" panose="02000000000000000000" pitchFamily="2" charset="0"/>
                <a:cs typeface="NikoshBAN" panose="02000000000000000000" pitchFamily="2" charset="0"/>
              </a:rPr>
              <a:t>ী</a:t>
            </a:r>
            <a:r>
              <a:rPr lang="as-IN" sz="2400" b="1" dirty="0">
                <a:solidFill>
                  <a:schemeClr val="accent2">
                    <a:lumMod val="50000"/>
                  </a:schemeClr>
                </a:solidFill>
                <a:latin typeface="NikoshBAN" panose="02000000000000000000" pitchFamily="2" charset="0"/>
                <a:cs typeface="NikoshBAN" panose="02000000000000000000" pitchFamily="2" charset="0"/>
              </a:rPr>
              <a:t>দ</a:t>
            </a:r>
            <a:endParaRPr lang="en-US" sz="2400" b="1" dirty="0">
              <a:solidFill>
                <a:schemeClr val="accent2">
                  <a:lumMod val="50000"/>
                </a:schemeClr>
              </a:solidFill>
              <a:latin typeface="NikoshBAN" panose="02000000000000000000" pitchFamily="2" charset="0"/>
              <a:cs typeface="NikoshBAN" panose="02000000000000000000" pitchFamily="2" charset="0"/>
            </a:endParaRPr>
          </a:p>
          <a:p>
            <a:pPr algn="ctr"/>
            <a:r>
              <a:rPr lang="bn-BD" sz="2400" b="1" dirty="0" smtClean="0">
                <a:solidFill>
                  <a:schemeClr val="accent6">
                    <a:lumMod val="75000"/>
                  </a:schemeClr>
                </a:solidFill>
                <a:latin typeface="NikoshBAN" panose="02000000000000000000" pitchFamily="2" charset="0"/>
                <a:cs typeface="NikoshBAN" panose="02000000000000000000" pitchFamily="2" charset="0"/>
              </a:rPr>
              <a:t>১ম </a:t>
            </a:r>
            <a:r>
              <a:rPr lang="en-US" sz="2400" b="1" dirty="0" smtClean="0">
                <a:solidFill>
                  <a:schemeClr val="accent6">
                    <a:lumMod val="75000"/>
                  </a:schemeClr>
                </a:solidFill>
                <a:latin typeface="NikoshBAN" panose="02000000000000000000" pitchFamily="2" charset="0"/>
                <a:cs typeface="NikoshBAN" panose="02000000000000000000" pitchFamily="2" charset="0"/>
              </a:rPr>
              <a:t>পাঠ,</a:t>
            </a:r>
            <a:r>
              <a:rPr lang="bn-BD" sz="2400" b="1" dirty="0" smtClean="0">
                <a:solidFill>
                  <a:schemeClr val="accent6">
                    <a:lumMod val="75000"/>
                  </a:schemeClr>
                </a:solidFill>
                <a:latin typeface="NikoshBAN" panose="02000000000000000000" pitchFamily="2" charset="0"/>
                <a:cs typeface="NikoshBAN" panose="02000000000000000000" pitchFamily="2" charset="0"/>
              </a:rPr>
              <a:t> ১ম</a:t>
            </a:r>
            <a:r>
              <a:rPr lang="en-US" sz="2400" b="1" dirty="0" smtClean="0">
                <a:solidFill>
                  <a:schemeClr val="accent6">
                    <a:lumMod val="75000"/>
                  </a:schemeClr>
                </a:solidFill>
                <a:latin typeface="NikoshBAN" panose="02000000000000000000" pitchFamily="2" charset="0"/>
                <a:cs typeface="NikoshBAN" panose="02000000000000000000" pitchFamily="2" charset="0"/>
              </a:rPr>
              <a:t> </a:t>
            </a:r>
            <a:r>
              <a:rPr lang="en-US" sz="2400" b="1" dirty="0">
                <a:solidFill>
                  <a:schemeClr val="accent6">
                    <a:lumMod val="75000"/>
                  </a:schemeClr>
                </a:solidFill>
                <a:latin typeface="NikoshBAN" panose="02000000000000000000" pitchFamily="2" charset="0"/>
                <a:cs typeface="NikoshBAN" panose="02000000000000000000" pitchFamily="2" charset="0"/>
              </a:rPr>
              <a:t>রূকু</a:t>
            </a:r>
          </a:p>
          <a:p>
            <a:pPr algn="ctr"/>
            <a:r>
              <a:rPr lang="en-US" sz="2400" b="1" dirty="0">
                <a:solidFill>
                  <a:schemeClr val="accent6">
                    <a:lumMod val="75000"/>
                  </a:schemeClr>
                </a:solidFill>
                <a:latin typeface="NikoshBAN" panose="02000000000000000000" pitchFamily="2" charset="0"/>
                <a:cs typeface="NikoshBAN" panose="02000000000000000000" pitchFamily="2" charset="0"/>
              </a:rPr>
              <a:t>সুরা –</a:t>
            </a:r>
            <a:r>
              <a:rPr lang="en-US" sz="2400" b="1" dirty="0" smtClean="0">
                <a:solidFill>
                  <a:schemeClr val="accent6">
                    <a:lumMod val="75000"/>
                  </a:schemeClr>
                </a:solidFill>
                <a:latin typeface="NikoshBAN" panose="02000000000000000000" pitchFamily="2" charset="0"/>
                <a:cs typeface="NikoshBAN" panose="02000000000000000000" pitchFamily="2" charset="0"/>
              </a:rPr>
              <a:t>আল-বাকারা </a:t>
            </a:r>
            <a:r>
              <a:rPr lang="bn-BD" sz="2400" b="1" dirty="0" smtClean="0">
                <a:solidFill>
                  <a:schemeClr val="accent6">
                    <a:lumMod val="75000"/>
                  </a:schemeClr>
                </a:solidFill>
                <a:latin typeface="NikoshBAN" panose="02000000000000000000" pitchFamily="2" charset="0"/>
                <a:cs typeface="NikoshBAN" panose="02000000000000000000" pitchFamily="2" charset="0"/>
              </a:rPr>
              <a:t>১-৫</a:t>
            </a:r>
            <a:r>
              <a:rPr lang="en-US" sz="2400" b="1" dirty="0" smtClean="0">
                <a:solidFill>
                  <a:schemeClr val="accent6">
                    <a:lumMod val="75000"/>
                  </a:schemeClr>
                </a:solidFill>
                <a:latin typeface="NikoshBAN" panose="02000000000000000000" pitchFamily="2" charset="0"/>
                <a:cs typeface="NikoshBAN" panose="02000000000000000000" pitchFamily="2" charset="0"/>
              </a:rPr>
              <a:t> </a:t>
            </a:r>
            <a:r>
              <a:rPr lang="en-US" sz="2400" b="1" dirty="0">
                <a:solidFill>
                  <a:schemeClr val="accent6">
                    <a:lumMod val="75000"/>
                  </a:schemeClr>
                </a:solidFill>
                <a:latin typeface="NikoshBAN" panose="02000000000000000000" pitchFamily="2" charset="0"/>
                <a:cs typeface="NikoshBAN" panose="02000000000000000000" pitchFamily="2" charset="0"/>
              </a:rPr>
              <a:t>আয়াত </a:t>
            </a:r>
          </a:p>
          <a:p>
            <a:pPr algn="ctr"/>
            <a:r>
              <a:rPr lang="en-US" sz="2400" b="1" dirty="0">
                <a:solidFill>
                  <a:srgbClr val="0000FF"/>
                </a:solidFill>
                <a:latin typeface="NikoshBAN" panose="02000000000000000000" pitchFamily="2" charset="0"/>
                <a:cs typeface="NikoshBAN" panose="02000000000000000000" pitchFamily="2" charset="0"/>
              </a:rPr>
              <a:t>সময়ঃ </a:t>
            </a:r>
            <a:r>
              <a:rPr lang="as-IN" sz="2400" b="1" dirty="0">
                <a:solidFill>
                  <a:srgbClr val="0000FF"/>
                </a:solidFill>
                <a:latin typeface="NikoshBAN" panose="02000000000000000000" pitchFamily="2" charset="0"/>
                <a:cs typeface="NikoshBAN" panose="02000000000000000000" pitchFamily="2" charset="0"/>
              </a:rPr>
              <a:t>৪</a:t>
            </a:r>
            <a:r>
              <a:rPr lang="en-US" sz="2400" b="1" dirty="0">
                <a:solidFill>
                  <a:srgbClr val="0000FF"/>
                </a:solidFill>
                <a:latin typeface="NikoshBAN" panose="02000000000000000000" pitchFamily="2" charset="0"/>
                <a:cs typeface="NikoshBAN" panose="02000000000000000000" pitchFamily="2" charset="0"/>
              </a:rPr>
              <a:t>৫ </a:t>
            </a:r>
            <a:r>
              <a:rPr lang="as-IN" sz="2400" b="1" dirty="0">
                <a:solidFill>
                  <a:srgbClr val="0000FF"/>
                </a:solidFill>
                <a:latin typeface="NikoshBAN" panose="02000000000000000000" pitchFamily="2" charset="0"/>
                <a:cs typeface="NikoshBAN" panose="02000000000000000000" pitchFamily="2" charset="0"/>
              </a:rPr>
              <a:t>ম</a:t>
            </a:r>
            <a:r>
              <a:rPr lang="en-US" sz="2400" b="1" dirty="0">
                <a:solidFill>
                  <a:srgbClr val="0000FF"/>
                </a:solidFill>
                <a:latin typeface="NikoshBAN" panose="02000000000000000000" pitchFamily="2" charset="0"/>
                <a:cs typeface="NikoshBAN" panose="02000000000000000000" pitchFamily="2" charset="0"/>
              </a:rPr>
              <a:t>ি</a:t>
            </a:r>
            <a:r>
              <a:rPr lang="as-IN" sz="2400" b="1" dirty="0">
                <a:solidFill>
                  <a:srgbClr val="0000FF"/>
                </a:solidFill>
                <a:latin typeface="NikoshBAN" panose="02000000000000000000" pitchFamily="2" charset="0"/>
                <a:cs typeface="NikoshBAN" panose="02000000000000000000" pitchFamily="2" charset="0"/>
              </a:rPr>
              <a:t>ঃ</a:t>
            </a:r>
            <a:endParaRPr lang="en-US" sz="2400" b="1" dirty="0">
              <a:solidFill>
                <a:srgbClr val="0000FF"/>
              </a:solidFill>
              <a:latin typeface="NikoshBAN" panose="02000000000000000000" pitchFamily="2" charset="0"/>
              <a:cs typeface="NikoshBAN" panose="02000000000000000000" pitchFamily="2" charset="0"/>
            </a:endParaRPr>
          </a:p>
          <a:p>
            <a:pPr algn="ctr"/>
            <a:r>
              <a:rPr lang="en-US" sz="2000" b="1" dirty="0">
                <a:solidFill>
                  <a:srgbClr val="0000FF"/>
                </a:solidFill>
                <a:latin typeface="NikoshBAN" panose="02000000000000000000" pitchFamily="2" charset="0"/>
                <a:cs typeface="NikoshBAN" panose="02000000000000000000" pitchFamily="2" charset="0"/>
              </a:rPr>
              <a:t>তারিখঃ- </a:t>
            </a:r>
            <a:fld id="{1ED5C120-973B-49AD-B4E2-1DA87F8343F3}" type="datetime3">
              <a:rPr lang="en-US" sz="2000" b="1">
                <a:solidFill>
                  <a:srgbClr val="0000FF"/>
                </a:solidFill>
                <a:latin typeface="NikoshBAN" panose="02000000000000000000" pitchFamily="2" charset="0"/>
                <a:cs typeface="NikoshBAN" panose="02000000000000000000" pitchFamily="2" charset="0"/>
              </a:rPr>
              <a:pPr algn="ctr"/>
              <a:t>18 October 2020</a:t>
            </a:fld>
            <a:r>
              <a:rPr lang="en-US" sz="2000" b="1" dirty="0">
                <a:solidFill>
                  <a:srgbClr val="0000FF"/>
                </a:solidFill>
                <a:latin typeface="NikoshBAN" panose="02000000000000000000" pitchFamily="2" charset="0"/>
                <a:cs typeface="NikoshBAN" panose="02000000000000000000" pitchFamily="2" charset="0"/>
              </a:rPr>
              <a:t> </a:t>
            </a:r>
            <a:r>
              <a:rPr lang="en-US" sz="2000" b="1" dirty="0" smtClean="0">
                <a:solidFill>
                  <a:srgbClr val="0000FF"/>
                </a:solidFill>
                <a:latin typeface="NikoshBAN" panose="02000000000000000000" pitchFamily="2" charset="0"/>
                <a:cs typeface="NikoshBAN" panose="02000000000000000000" pitchFamily="2" charset="0"/>
              </a:rPr>
              <a:t>ইং</a:t>
            </a:r>
            <a:endParaRPr lang="en-US" sz="2000" b="1" dirty="0">
              <a:solidFill>
                <a:srgbClr val="0000FF"/>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427" y="2459503"/>
            <a:ext cx="2621973" cy="2923877"/>
          </a:xfrm>
          <a:prstGeom prst="rect">
            <a:avLst/>
          </a:prstGeom>
          <a:ln w="28575">
            <a:solidFill>
              <a:srgbClr val="00B0F0"/>
            </a:solidFill>
          </a:ln>
        </p:spPr>
      </p:pic>
    </p:spTree>
    <p:extLst>
      <p:ext uri="{BB962C8B-B14F-4D97-AF65-F5344CB8AC3E}">
        <p14:creationId xmlns:p14="http://schemas.microsoft.com/office/powerpoint/2010/main" val="21287152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098" y="-38125"/>
            <a:ext cx="8994970" cy="6896126"/>
            <a:chOff x="2114634" y="673288"/>
            <a:chExt cx="8084033" cy="5410037"/>
          </a:xfrm>
        </p:grpSpPr>
        <p:pic>
          <p:nvPicPr>
            <p:cNvPr id="3" name="Picture 2" descr="flowerruler.gif"/>
            <p:cNvPicPr>
              <a:picLocks noChangeAspect="1"/>
            </p:cNvPicPr>
            <p:nvPr/>
          </p:nvPicPr>
          <p:blipFill>
            <a:blip r:embed="rId2"/>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2"/>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2"/>
            <a:stretch>
              <a:fillRect/>
            </a:stretch>
          </p:blipFill>
          <p:spPr>
            <a:xfrm rot="10800000">
              <a:off x="2146241" y="5599304"/>
              <a:ext cx="4845824" cy="484021"/>
            </a:xfrm>
            <a:prstGeom prst="rect">
              <a:avLst/>
            </a:prstGeom>
          </p:spPr>
        </p:pic>
        <p:pic>
          <p:nvPicPr>
            <p:cNvPr id="6" name="Picture 5" descr="flowerruler.gif"/>
            <p:cNvPicPr>
              <a:picLocks noChangeAspect="1"/>
            </p:cNvPicPr>
            <p:nvPr/>
          </p:nvPicPr>
          <p:blipFill rotWithShape="1">
            <a:blip r:embed="rId2"/>
            <a:srcRect l="31815" b="10702"/>
            <a:stretch/>
          </p:blipFill>
          <p:spPr>
            <a:xfrm rot="10800000">
              <a:off x="6784240" y="5651101"/>
              <a:ext cx="3304140" cy="432223"/>
            </a:xfrm>
            <a:prstGeom prst="rect">
              <a:avLst/>
            </a:prstGeom>
          </p:spPr>
        </p:pic>
        <p:pic>
          <p:nvPicPr>
            <p:cNvPr id="7" name="Picture 6" descr="flowerruler.gif"/>
            <p:cNvPicPr>
              <a:picLocks noChangeAspect="1"/>
            </p:cNvPicPr>
            <p:nvPr/>
          </p:nvPicPr>
          <p:blipFill>
            <a:blip r:embed="rId2"/>
            <a:stretch>
              <a:fillRect/>
            </a:stretch>
          </p:blipFill>
          <p:spPr>
            <a:xfrm>
              <a:off x="2117795" y="673288"/>
              <a:ext cx="4845824" cy="484021"/>
            </a:xfrm>
            <a:prstGeom prst="rect">
              <a:avLst/>
            </a:prstGeom>
          </p:spPr>
        </p:pic>
        <p:pic>
          <p:nvPicPr>
            <p:cNvPr id="8" name="Picture 7" descr="flowerruler.gif"/>
            <p:cNvPicPr>
              <a:picLocks noChangeAspect="1"/>
            </p:cNvPicPr>
            <p:nvPr/>
          </p:nvPicPr>
          <p:blipFill rotWithShape="1">
            <a:blip r:embed="rId2"/>
            <a:srcRect l="31815" b="10702"/>
            <a:stretch/>
          </p:blipFill>
          <p:spPr>
            <a:xfrm rot="10800000">
              <a:off x="6784240" y="751326"/>
              <a:ext cx="3304140" cy="432223"/>
            </a:xfrm>
            <a:prstGeom prst="rect">
              <a:avLst/>
            </a:prstGeom>
          </p:spPr>
        </p:pic>
      </p:grpSp>
      <p:graphicFrame>
        <p:nvGraphicFramePr>
          <p:cNvPr id="9" name="Diagram 8"/>
          <p:cNvGraphicFramePr/>
          <p:nvPr>
            <p:extLst>
              <p:ext uri="{D42A27DB-BD31-4B8C-83A1-F6EECF244321}">
                <p14:modId xmlns:p14="http://schemas.microsoft.com/office/powerpoint/2010/main" val="2342513106"/>
              </p:ext>
            </p:extLst>
          </p:nvPr>
        </p:nvGraphicFramePr>
        <p:xfrm>
          <a:off x="685800" y="457199"/>
          <a:ext cx="7825706" cy="5849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5-Point Star 10"/>
          <p:cNvSpPr/>
          <p:nvPr/>
        </p:nvSpPr>
        <p:spPr>
          <a:xfrm>
            <a:off x="2971800" y="2667000"/>
            <a:ext cx="3124200" cy="2362200"/>
          </a:xfrm>
          <a:prstGeom prst="star5">
            <a:avLst>
              <a:gd name="adj" fmla="val 25584"/>
              <a:gd name="hf" fmla="val 105146"/>
              <a:gd name="vf" fmla="val 11055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50" dirty="0" smtClean="0">
                <a:solidFill>
                  <a:srgbClr val="003300"/>
                </a:solidFill>
                <a:latin typeface="NikoshBAN" pitchFamily="2" charset="0"/>
                <a:cs typeface="NikoshBAN" pitchFamily="2" charset="0"/>
              </a:rPr>
              <a:t>ছবিতে  কি </a:t>
            </a:r>
            <a:r>
              <a:rPr lang="en-US" sz="2800" b="1" spc="-150" dirty="0">
                <a:solidFill>
                  <a:srgbClr val="003300"/>
                </a:solidFill>
                <a:latin typeface="NikoshBAN" pitchFamily="2" charset="0"/>
                <a:cs typeface="NikoshBAN" pitchFamily="2" charset="0"/>
              </a:rPr>
              <a:t> </a:t>
            </a:r>
            <a:r>
              <a:rPr lang="en-US" sz="2800" b="1" spc="-150" dirty="0" smtClean="0">
                <a:solidFill>
                  <a:srgbClr val="003300"/>
                </a:solidFill>
                <a:latin typeface="NikoshBAN" pitchFamily="2" charset="0"/>
                <a:cs typeface="NikoshBAN" pitchFamily="2" charset="0"/>
              </a:rPr>
              <a:t>বোঝা  যায় ?</a:t>
            </a:r>
            <a:endParaRPr lang="en-US" sz="2800" b="1" spc="-150" dirty="0">
              <a:solidFill>
                <a:srgbClr val="003300"/>
              </a:solidFill>
              <a:latin typeface="NikoshBAN" pitchFamily="2" charset="0"/>
              <a:cs typeface="NikoshBAN" pitchFamily="2"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4222" y="666404"/>
            <a:ext cx="2209799" cy="13688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5" name="Left-Right Arrow 14"/>
          <p:cNvSpPr/>
          <p:nvPr/>
        </p:nvSpPr>
        <p:spPr>
          <a:xfrm>
            <a:off x="1066800" y="4419600"/>
            <a:ext cx="2514600" cy="787756"/>
          </a:xfrm>
          <a:prstGeom prst="leftRightArrow">
            <a:avLst>
              <a:gd name="adj1" fmla="val 100000"/>
              <a:gd name="adj2" fmla="val 333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1" dirty="0" smtClean="0">
                <a:solidFill>
                  <a:schemeClr val="bg1"/>
                </a:solidFill>
                <a:latin typeface="Arial" pitchFamily="34" charset="0"/>
                <a:cs typeface="Arial" pitchFamily="34" charset="0"/>
              </a:rPr>
              <a:t> لاريب فيه</a:t>
            </a:r>
            <a:endParaRPr lang="en-US" sz="3200" b="1" dirty="0">
              <a:solidFill>
                <a:schemeClr val="bg1"/>
              </a:solidFill>
              <a:latin typeface="Arial" pitchFamily="34" charset="0"/>
              <a:cs typeface="Arial" pitchFamily="34" charset="0"/>
            </a:endParaRPr>
          </a:p>
        </p:txBody>
      </p:sp>
      <p:sp>
        <p:nvSpPr>
          <p:cNvPr id="16" name="Left-Right Arrow 15"/>
          <p:cNvSpPr/>
          <p:nvPr/>
        </p:nvSpPr>
        <p:spPr>
          <a:xfrm>
            <a:off x="3429000" y="762000"/>
            <a:ext cx="2362200" cy="1143000"/>
          </a:xfrm>
          <a:prstGeom prst="lef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smtClean="0">
                <a:solidFill>
                  <a:schemeClr val="tx1">
                    <a:lumMod val="95000"/>
                    <a:lumOff val="5000"/>
                  </a:schemeClr>
                </a:solidFill>
                <a:latin typeface="Arial" pitchFamily="34" charset="0"/>
                <a:cs typeface="Arial" pitchFamily="34" charset="0"/>
              </a:rPr>
              <a:t>يئو منون بالغيب</a:t>
            </a:r>
            <a:endParaRPr lang="en-US" sz="2400" b="1"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192185103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27545"/>
            <a:ext cx="9144000" cy="698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evel 1"/>
          <p:cNvSpPr/>
          <p:nvPr/>
        </p:nvSpPr>
        <p:spPr>
          <a:xfrm>
            <a:off x="3276600" y="1143000"/>
            <a:ext cx="2303318" cy="685800"/>
          </a:xfrm>
          <a:prstGeom prst="bevel">
            <a:avLst>
              <a:gd name="adj" fmla="val 3409"/>
            </a:avLst>
          </a:prstGeom>
          <a:noFill/>
          <a:ln w="381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rgbClr val="006600"/>
                </a:solidFill>
                <a:latin typeface="NikoshBAN" panose="02000000000000000000" pitchFamily="2" charset="0"/>
                <a:cs typeface="NikoshBAN" panose="02000000000000000000" pitchFamily="2" charset="0"/>
              </a:rPr>
              <a:t>উদ্দীপক</a:t>
            </a:r>
            <a:endParaRPr lang="en-US" sz="3200" b="1" dirty="0">
              <a:solidFill>
                <a:srgbClr val="006600"/>
              </a:solidFill>
              <a:latin typeface="NikoshBAN" panose="02000000000000000000" pitchFamily="2" charset="0"/>
              <a:cs typeface="NikoshBAN" panose="02000000000000000000" pitchFamily="2" charset="0"/>
            </a:endParaRPr>
          </a:p>
        </p:txBody>
      </p:sp>
      <p:sp>
        <p:nvSpPr>
          <p:cNvPr id="3" name="Frame 2"/>
          <p:cNvSpPr/>
          <p:nvPr/>
        </p:nvSpPr>
        <p:spPr>
          <a:xfrm>
            <a:off x="969818" y="1981200"/>
            <a:ext cx="7162800" cy="3581400"/>
          </a:xfrm>
          <a:prstGeom prst="frame">
            <a:avLst>
              <a:gd name="adj1" fmla="val 1812"/>
            </a:avLst>
          </a:prstGeom>
          <a:solidFill>
            <a:schemeClr val="accent6"/>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Ø"/>
            </a:pPr>
            <a:r>
              <a:rPr lang="bn-BD" sz="2000" b="1" dirty="0">
                <a:solidFill>
                  <a:srgbClr val="003300"/>
                </a:solidFill>
                <a:latin typeface="NikoshBAN" panose="02000000000000000000" pitchFamily="2" charset="0"/>
                <a:cs typeface="NikoshBAN" panose="02000000000000000000" pitchFamily="2" charset="0"/>
              </a:rPr>
              <a:t> </a:t>
            </a:r>
            <a:r>
              <a:rPr lang="bn-BD" sz="2000" b="1" dirty="0" smtClean="0">
                <a:solidFill>
                  <a:srgbClr val="003300"/>
                </a:solidFill>
                <a:latin typeface="NikoshBAN" panose="02000000000000000000" pitchFamily="2" charset="0"/>
                <a:cs typeface="NikoshBAN" panose="02000000000000000000" pitchFamily="2" charset="0"/>
              </a:rPr>
              <a:t> মাওঃ আব্দুল মোমেন সিনিয়র সহকারী মৌলভী শিক্ষক, চিলাকাড়া রাশিদিয়া বালিকা দাখিল মাদ্রাসা। একদিন নবম শ্রেণীর ক্লাশে কুরআন পড়াইতে ছিলেন, এমতাবস্থায় একজন শিক্ষার্থী জানতে চাইলেন যে,  মোমিনের অত্যাবশ্যকীয় গুণাবলি সম্পর্কে জানতে চাই, তখন তিনি বলেন যে, খাঁটি মোমিন হতে হলে আকিদা শুদ্ধ করার সাথে সাথে নেক আমলের চর্চাও করতে হয় । অতঃপর তিনি কুরআনের সূরা বাকারার এই আয়াত গুলি তিলাওয়াত করে বিশ্লেষন করে বুঝিয়ে দিলেন।</a:t>
            </a:r>
            <a:endParaRPr lang="en-US" sz="2000" b="1" dirty="0">
              <a:solidFill>
                <a:srgbClr val="0033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432332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698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6690" y="3192757"/>
            <a:ext cx="7571509" cy="2554545"/>
          </a:xfrm>
          <a:prstGeom prst="rect">
            <a:avLst/>
          </a:prstGeom>
        </p:spPr>
        <p:txBody>
          <a:bodyPr wrap="square">
            <a:spAutoFit/>
          </a:bodyPr>
          <a:lstStyle/>
          <a:p>
            <a:pPr algn="ctr"/>
            <a:r>
              <a:rPr lang="en-US" sz="2000" b="1" u="sng" dirty="0">
                <a:solidFill>
                  <a:srgbClr val="C00000"/>
                </a:solidFill>
                <a:latin typeface="NikoshBAN" pitchFamily="2" charset="0"/>
                <a:cs typeface="NikoshBAN" pitchFamily="2" charset="0"/>
              </a:rPr>
              <a:t>অনুবাদ </a:t>
            </a:r>
          </a:p>
          <a:p>
            <a:pPr algn="just"/>
            <a:r>
              <a:rPr lang="en-US" sz="2000" b="1" dirty="0">
                <a:solidFill>
                  <a:schemeClr val="tx2">
                    <a:lumMod val="50000"/>
                  </a:schemeClr>
                </a:solidFill>
                <a:latin typeface="NikoshBAN" pitchFamily="2" charset="0"/>
                <a:cs typeface="NikoshBAN" pitchFamily="2" charset="0"/>
              </a:rPr>
              <a:t>১। </a:t>
            </a:r>
            <a:r>
              <a:rPr lang="en-US" sz="2000" b="1" dirty="0" smtClean="0">
                <a:solidFill>
                  <a:schemeClr val="tx2">
                    <a:lumMod val="50000"/>
                  </a:schemeClr>
                </a:solidFill>
                <a:latin typeface="NikoshBAN" pitchFamily="2" charset="0"/>
                <a:cs typeface="NikoshBAN" pitchFamily="2" charset="0"/>
              </a:rPr>
              <a:t>  এর </a:t>
            </a:r>
            <a:r>
              <a:rPr lang="en-US" sz="2000" b="1" dirty="0">
                <a:solidFill>
                  <a:schemeClr val="tx2">
                    <a:lumMod val="50000"/>
                  </a:schemeClr>
                </a:solidFill>
                <a:latin typeface="NikoshBAN" pitchFamily="2" charset="0"/>
                <a:cs typeface="NikoshBAN" pitchFamily="2" charset="0"/>
              </a:rPr>
              <a:t>অর্থ  আল্লাহ </a:t>
            </a:r>
            <a:r>
              <a:rPr lang="bn-BD" sz="2000" b="1" dirty="0" smtClean="0">
                <a:solidFill>
                  <a:schemeClr val="tx2">
                    <a:lumMod val="50000"/>
                  </a:schemeClr>
                </a:solidFill>
                <a:latin typeface="NikoshBAN" pitchFamily="2" charset="0"/>
                <a:cs typeface="NikoshBAN" pitchFamily="2" charset="0"/>
              </a:rPr>
              <a:t>তায়ালাই</a:t>
            </a:r>
            <a:r>
              <a:rPr lang="en-US" sz="2000" b="1" dirty="0" smtClean="0">
                <a:solidFill>
                  <a:schemeClr val="tx2">
                    <a:lumMod val="50000"/>
                  </a:schemeClr>
                </a:solidFill>
                <a:latin typeface="NikoshBAN" pitchFamily="2" charset="0"/>
                <a:cs typeface="NikoshBAN" pitchFamily="2" charset="0"/>
              </a:rPr>
              <a:t>  </a:t>
            </a:r>
            <a:r>
              <a:rPr lang="en-US" sz="2000" b="1" dirty="0">
                <a:solidFill>
                  <a:schemeClr val="tx2">
                    <a:lumMod val="50000"/>
                  </a:schemeClr>
                </a:solidFill>
                <a:latin typeface="NikoshBAN" pitchFamily="2" charset="0"/>
                <a:cs typeface="NikoshBAN" pitchFamily="2" charset="0"/>
              </a:rPr>
              <a:t>ভাল জানেন । </a:t>
            </a:r>
          </a:p>
          <a:p>
            <a:pPr algn="just"/>
            <a:r>
              <a:rPr lang="en-US" sz="2000" b="1" dirty="0">
                <a:solidFill>
                  <a:schemeClr val="tx2">
                    <a:lumMod val="50000"/>
                  </a:schemeClr>
                </a:solidFill>
                <a:latin typeface="NikoshBAN" pitchFamily="2" charset="0"/>
                <a:cs typeface="NikoshBAN" pitchFamily="2" charset="0"/>
              </a:rPr>
              <a:t>২</a:t>
            </a:r>
            <a:r>
              <a:rPr lang="en-US" sz="2000" b="1" dirty="0" smtClean="0">
                <a:solidFill>
                  <a:schemeClr val="tx2">
                    <a:lumMod val="50000"/>
                  </a:schemeClr>
                </a:solidFill>
                <a:latin typeface="NikoshBAN" pitchFamily="2" charset="0"/>
                <a:cs typeface="NikoshBAN" pitchFamily="2" charset="0"/>
              </a:rPr>
              <a:t>।   </a:t>
            </a:r>
            <a:r>
              <a:rPr lang="en-US" sz="2000" b="1" dirty="0">
                <a:solidFill>
                  <a:schemeClr val="tx2">
                    <a:lumMod val="50000"/>
                  </a:schemeClr>
                </a:solidFill>
                <a:latin typeface="NikoshBAN" pitchFamily="2" charset="0"/>
                <a:cs typeface="NikoshBAN" pitchFamily="2" charset="0"/>
              </a:rPr>
              <a:t>এটা সেই কিতাব , যাতে কোনো সন্দেহ নেই । মুত্তাকিদের জন্য পথ প্রদর্শক । </a:t>
            </a:r>
          </a:p>
          <a:p>
            <a:pPr algn="just"/>
            <a:r>
              <a:rPr lang="en-US" sz="2000" b="1" dirty="0">
                <a:solidFill>
                  <a:schemeClr val="tx2">
                    <a:lumMod val="50000"/>
                  </a:schemeClr>
                </a:solidFill>
                <a:latin typeface="NikoshBAN" pitchFamily="2" charset="0"/>
                <a:cs typeface="NikoshBAN" pitchFamily="2" charset="0"/>
              </a:rPr>
              <a:t>৩</a:t>
            </a:r>
            <a:r>
              <a:rPr lang="en-US" sz="2000" b="1" dirty="0" smtClean="0">
                <a:solidFill>
                  <a:schemeClr val="tx2">
                    <a:lumMod val="50000"/>
                  </a:schemeClr>
                </a:solidFill>
                <a:latin typeface="NikoshBAN" pitchFamily="2" charset="0"/>
                <a:cs typeface="NikoshBAN" pitchFamily="2" charset="0"/>
              </a:rPr>
              <a:t>।  যারা </a:t>
            </a:r>
            <a:r>
              <a:rPr lang="en-US" sz="2000" b="1" dirty="0">
                <a:solidFill>
                  <a:schemeClr val="tx2">
                    <a:lumMod val="50000"/>
                  </a:schemeClr>
                </a:solidFill>
                <a:latin typeface="NikoshBAN" pitchFamily="2" charset="0"/>
                <a:cs typeface="NikoshBAN" pitchFamily="2" charset="0"/>
              </a:rPr>
              <a:t>অদৃশ্য বিষয়ের ওপর বিশ্বাস স্থাপন করে , নামাজ প্রতিষ্ঠা করে এবং আমি </a:t>
            </a:r>
            <a:r>
              <a:rPr lang="en-US" sz="2000" b="1" dirty="0" smtClean="0">
                <a:solidFill>
                  <a:schemeClr val="tx2">
                    <a:lumMod val="50000"/>
                  </a:schemeClr>
                </a:solidFill>
                <a:latin typeface="NikoshBAN" pitchFamily="2" charset="0"/>
                <a:cs typeface="NikoshBAN" pitchFamily="2" charset="0"/>
              </a:rPr>
              <a:t>তাদেরকে </a:t>
            </a:r>
            <a:r>
              <a:rPr lang="bn-BD" sz="2000" b="1" dirty="0">
                <a:solidFill>
                  <a:schemeClr val="tx2">
                    <a:lumMod val="50000"/>
                  </a:schemeClr>
                </a:solidFill>
                <a:latin typeface="NikoshBAN" pitchFamily="2" charset="0"/>
                <a:cs typeface="NikoshBAN" pitchFamily="2" charset="0"/>
              </a:rPr>
              <a:t> </a:t>
            </a:r>
            <a:r>
              <a:rPr lang="bn-BD" sz="2000" b="1" dirty="0" smtClean="0">
                <a:solidFill>
                  <a:schemeClr val="tx2">
                    <a:lumMod val="50000"/>
                  </a:schemeClr>
                </a:solidFill>
                <a:latin typeface="NikoshBAN" pitchFamily="2" charset="0"/>
                <a:cs typeface="NikoshBAN" pitchFamily="2" charset="0"/>
              </a:rPr>
              <a:t>       	</a:t>
            </a:r>
            <a:r>
              <a:rPr lang="en-US" sz="2000" b="1" dirty="0" smtClean="0">
                <a:solidFill>
                  <a:schemeClr val="tx2">
                    <a:lumMod val="50000"/>
                  </a:schemeClr>
                </a:solidFill>
                <a:latin typeface="NikoshBAN" pitchFamily="2" charset="0"/>
                <a:cs typeface="NikoshBAN" pitchFamily="2" charset="0"/>
              </a:rPr>
              <a:t>যে </a:t>
            </a:r>
            <a:r>
              <a:rPr lang="en-US" sz="2000" b="1" dirty="0">
                <a:solidFill>
                  <a:schemeClr val="tx2">
                    <a:lumMod val="50000"/>
                  </a:schemeClr>
                </a:solidFill>
                <a:latin typeface="NikoshBAN" pitchFamily="2" charset="0"/>
                <a:cs typeface="NikoshBAN" pitchFamily="2" charset="0"/>
              </a:rPr>
              <a:t>সম্পদ দিয়েছি তা থেকে খরচ করে । </a:t>
            </a:r>
          </a:p>
          <a:p>
            <a:pPr algn="just"/>
            <a:r>
              <a:rPr lang="en-US" sz="2000" b="1" dirty="0">
                <a:solidFill>
                  <a:schemeClr val="tx2">
                    <a:lumMod val="50000"/>
                  </a:schemeClr>
                </a:solidFill>
                <a:latin typeface="NikoshBAN" pitchFamily="2" charset="0"/>
                <a:cs typeface="NikoshBAN" pitchFamily="2" charset="0"/>
              </a:rPr>
              <a:t>৪</a:t>
            </a:r>
            <a:r>
              <a:rPr lang="en-US" sz="2000" b="1" dirty="0" smtClean="0">
                <a:solidFill>
                  <a:schemeClr val="tx2">
                    <a:lumMod val="50000"/>
                  </a:schemeClr>
                </a:solidFill>
                <a:latin typeface="NikoshBAN" pitchFamily="2" charset="0"/>
                <a:cs typeface="NikoshBAN" pitchFamily="2" charset="0"/>
              </a:rPr>
              <a:t>।   </a:t>
            </a:r>
            <a:r>
              <a:rPr lang="en-US" sz="2000" b="1" dirty="0">
                <a:solidFill>
                  <a:schemeClr val="tx2">
                    <a:lumMod val="50000"/>
                  </a:schemeClr>
                </a:solidFill>
                <a:latin typeface="NikoshBAN" pitchFamily="2" charset="0"/>
                <a:cs typeface="NikoshBAN" pitchFamily="2" charset="0"/>
              </a:rPr>
              <a:t>আর যারা বিশ্বাস স্থাপন করেছে </a:t>
            </a:r>
            <a:r>
              <a:rPr lang="en-US" sz="2000" b="1" dirty="0" err="1" smtClean="0">
                <a:solidFill>
                  <a:schemeClr val="tx2">
                    <a:lumMod val="50000"/>
                  </a:schemeClr>
                </a:solidFill>
                <a:latin typeface="NikoshBAN" pitchFamily="2" charset="0"/>
                <a:cs typeface="NikoshBAN" pitchFamily="2" charset="0"/>
              </a:rPr>
              <a:t>সে</a:t>
            </a:r>
            <a:r>
              <a:rPr lang="bn-BD" sz="2000" b="1" dirty="0" smtClean="0">
                <a:solidFill>
                  <a:schemeClr val="tx2">
                    <a:lumMod val="50000"/>
                  </a:schemeClr>
                </a:solidFill>
                <a:latin typeface="NikoshBAN" pitchFamily="2" charset="0"/>
                <a:cs typeface="NikoshBAN" pitchFamily="2" charset="0"/>
              </a:rPr>
              <a:t> </a:t>
            </a:r>
            <a:r>
              <a:rPr lang="en-US" sz="2000" b="1" dirty="0" err="1" smtClean="0">
                <a:solidFill>
                  <a:schemeClr val="tx2">
                    <a:lumMod val="50000"/>
                  </a:schemeClr>
                </a:solidFill>
                <a:latin typeface="NikoshBAN" pitchFamily="2" charset="0"/>
                <a:cs typeface="NikoshBAN" pitchFamily="2" charset="0"/>
              </a:rPr>
              <a:t>সব</a:t>
            </a:r>
            <a:r>
              <a:rPr lang="en-US" sz="2000" b="1" dirty="0" smtClean="0">
                <a:solidFill>
                  <a:schemeClr val="tx2">
                    <a:lumMod val="50000"/>
                  </a:schemeClr>
                </a:solidFill>
                <a:latin typeface="NikoshBAN" pitchFamily="2" charset="0"/>
                <a:cs typeface="NikoshBAN" pitchFamily="2" charset="0"/>
              </a:rPr>
              <a:t> </a:t>
            </a:r>
            <a:r>
              <a:rPr lang="en-US" sz="2000" b="1" dirty="0">
                <a:solidFill>
                  <a:schemeClr val="tx2">
                    <a:lumMod val="50000"/>
                  </a:schemeClr>
                </a:solidFill>
                <a:latin typeface="NikoshBAN" pitchFamily="2" charset="0"/>
                <a:cs typeface="NikoshBAN" pitchFamily="2" charset="0"/>
              </a:rPr>
              <a:t>বিষয়ের ওপর যা আপনার প্রতি অবতীর্ণ করা </a:t>
            </a:r>
            <a:r>
              <a:rPr lang="en-US" sz="2000" b="1" dirty="0" smtClean="0">
                <a:solidFill>
                  <a:schemeClr val="tx2">
                    <a:lumMod val="50000"/>
                  </a:schemeClr>
                </a:solidFill>
                <a:latin typeface="NikoshBAN" pitchFamily="2" charset="0"/>
                <a:cs typeface="NikoshBAN" pitchFamily="2" charset="0"/>
              </a:rPr>
              <a:t>হয়েছে </a:t>
            </a:r>
            <a:r>
              <a:rPr lang="en-US" sz="2000" b="1" dirty="0">
                <a:solidFill>
                  <a:schemeClr val="tx2">
                    <a:lumMod val="50000"/>
                  </a:schemeClr>
                </a:solidFill>
                <a:latin typeface="NikoshBAN" pitchFamily="2" charset="0"/>
                <a:cs typeface="NikoshBAN" pitchFamily="2" charset="0"/>
              </a:rPr>
              <a:t>এবং আপনার পুর্বে যা অবতীর্ণ করা হয়েছিল। আর তারা </a:t>
            </a:r>
            <a:r>
              <a:rPr lang="en-US" sz="2000" b="1" dirty="0" smtClean="0">
                <a:solidFill>
                  <a:schemeClr val="tx2">
                    <a:lumMod val="50000"/>
                  </a:schemeClr>
                </a:solidFill>
                <a:latin typeface="NikoshBAN" pitchFamily="2" charset="0"/>
                <a:cs typeface="NikoshBAN" pitchFamily="2" charset="0"/>
              </a:rPr>
              <a:t>পরকালের </a:t>
            </a:r>
            <a:r>
              <a:rPr lang="en-US" sz="2000" b="1" dirty="0">
                <a:solidFill>
                  <a:schemeClr val="tx2">
                    <a:lumMod val="50000"/>
                  </a:schemeClr>
                </a:solidFill>
                <a:latin typeface="NikoshBAN" pitchFamily="2" charset="0"/>
                <a:cs typeface="NikoshBAN" pitchFamily="2" charset="0"/>
              </a:rPr>
              <a:t>প্রতি </a:t>
            </a:r>
            <a:r>
              <a:rPr lang="en-US" sz="2000" b="1" dirty="0" smtClean="0">
                <a:solidFill>
                  <a:schemeClr val="tx2">
                    <a:lumMod val="50000"/>
                  </a:schemeClr>
                </a:solidFill>
                <a:latin typeface="NikoshBAN" pitchFamily="2" charset="0"/>
                <a:cs typeface="NikoshBAN" pitchFamily="2" charset="0"/>
              </a:rPr>
              <a:t>দৃঢ়বিশ্বাস </a:t>
            </a:r>
            <a:r>
              <a:rPr lang="en-US" sz="2000" b="1" dirty="0">
                <a:solidFill>
                  <a:schemeClr val="tx2">
                    <a:lumMod val="50000"/>
                  </a:schemeClr>
                </a:solidFill>
                <a:latin typeface="NikoshBAN" pitchFamily="2" charset="0"/>
                <a:cs typeface="NikoshBAN" pitchFamily="2" charset="0"/>
              </a:rPr>
              <a:t>রাখে । </a:t>
            </a:r>
          </a:p>
          <a:p>
            <a:pPr algn="just"/>
            <a:r>
              <a:rPr lang="en-US" sz="2000" b="1" dirty="0">
                <a:solidFill>
                  <a:schemeClr val="tx2">
                    <a:lumMod val="50000"/>
                  </a:schemeClr>
                </a:solidFill>
                <a:latin typeface="NikoshBAN" pitchFamily="2" charset="0"/>
                <a:cs typeface="NikoshBAN" pitchFamily="2" charset="0"/>
              </a:rPr>
              <a:t>৫</a:t>
            </a:r>
            <a:r>
              <a:rPr lang="en-US" sz="2000" b="1" dirty="0" smtClean="0">
                <a:solidFill>
                  <a:schemeClr val="tx2">
                    <a:lumMod val="50000"/>
                  </a:schemeClr>
                </a:solidFill>
                <a:latin typeface="NikoshBAN" pitchFamily="2" charset="0"/>
                <a:cs typeface="NikoshBAN" pitchFamily="2" charset="0"/>
              </a:rPr>
              <a:t>।   </a:t>
            </a:r>
            <a:r>
              <a:rPr lang="en-US" sz="2000" b="1" dirty="0">
                <a:solidFill>
                  <a:schemeClr val="tx2">
                    <a:lumMod val="50000"/>
                  </a:schemeClr>
                </a:solidFill>
                <a:latin typeface="NikoshBAN" pitchFamily="2" charset="0"/>
                <a:cs typeface="NikoshBAN" pitchFamily="2" charset="0"/>
              </a:rPr>
              <a:t>তারাই তাদের পালনকর্তার নির্দেশিত পথে রয়েছে । আর তারাই যথার্থ সফলকাম ।           </a:t>
            </a:r>
          </a:p>
        </p:txBody>
      </p:sp>
      <p:sp>
        <p:nvSpPr>
          <p:cNvPr id="6" name="Rectangle 5"/>
          <p:cNvSpPr/>
          <p:nvPr/>
        </p:nvSpPr>
        <p:spPr>
          <a:xfrm>
            <a:off x="886691" y="2041519"/>
            <a:ext cx="7315200" cy="1015663"/>
          </a:xfrm>
          <a:prstGeom prst="rect">
            <a:avLst/>
          </a:prstGeom>
        </p:spPr>
        <p:txBody>
          <a:bodyPr wrap="square">
            <a:spAutoFit/>
          </a:bodyPr>
          <a:lstStyle/>
          <a:p>
            <a:pPr algn="ctr"/>
            <a:r>
              <a:rPr lang="ar-SA" sz="2000" b="1" dirty="0">
                <a:solidFill>
                  <a:srgbClr val="003300"/>
                </a:solidFill>
                <a:latin typeface="Arial" panose="020B0604020202020204" pitchFamily="34" charset="0"/>
                <a:cs typeface="Arial" panose="020B0604020202020204" pitchFamily="34" charset="0"/>
              </a:rPr>
              <a:t> </a:t>
            </a:r>
            <a:r>
              <a:rPr lang="ar-SA" sz="2000" b="1" dirty="0" smtClean="0">
                <a:solidFill>
                  <a:srgbClr val="003300"/>
                </a:solidFill>
                <a:latin typeface="Arial" panose="020B0604020202020204" pitchFamily="34" charset="0"/>
                <a:cs typeface="Arial" panose="020B0604020202020204" pitchFamily="34" charset="0"/>
              </a:rPr>
              <a:t>الم {</a:t>
            </a:r>
            <a:r>
              <a:rPr lang="ar-SA" sz="2000" b="1" dirty="0">
                <a:solidFill>
                  <a:srgbClr val="003300"/>
                </a:solidFill>
                <a:latin typeface="Arial" panose="020B0604020202020204" pitchFamily="34" charset="0"/>
                <a:cs typeface="Arial" panose="020B0604020202020204" pitchFamily="34" charset="0"/>
              </a:rPr>
              <a:t>1</a:t>
            </a:r>
            <a:r>
              <a:rPr lang="ar-SA" sz="2000" b="1" dirty="0" smtClean="0">
                <a:solidFill>
                  <a:srgbClr val="003300"/>
                </a:solidFill>
                <a:latin typeface="Arial" panose="020B0604020202020204" pitchFamily="34" charset="0"/>
                <a:cs typeface="Arial" panose="020B0604020202020204" pitchFamily="34" charset="0"/>
              </a:rPr>
              <a:t>}  </a:t>
            </a:r>
            <a:r>
              <a:rPr lang="ar-SA" sz="2000" b="1" dirty="0">
                <a:solidFill>
                  <a:srgbClr val="003300"/>
                </a:solidFill>
                <a:latin typeface="Arial" panose="020B0604020202020204" pitchFamily="34" charset="0"/>
                <a:cs typeface="Arial" panose="020B0604020202020204" pitchFamily="34" charset="0"/>
              </a:rPr>
              <a:t>ذَلِكَ الْكِتَابُ لاَ رَيْبَ فِيهِ هُدًى </a:t>
            </a:r>
            <a:r>
              <a:rPr lang="ar-SA" sz="2000" b="1" dirty="0" smtClean="0">
                <a:solidFill>
                  <a:srgbClr val="003300"/>
                </a:solidFill>
                <a:latin typeface="Arial" panose="020B0604020202020204" pitchFamily="34" charset="0"/>
                <a:cs typeface="Arial" panose="020B0604020202020204" pitchFamily="34" charset="0"/>
              </a:rPr>
              <a:t>لِّلْمُتَّقِينَ {</a:t>
            </a:r>
            <a:r>
              <a:rPr lang="ar-SA" sz="2000" b="1" dirty="0">
                <a:solidFill>
                  <a:srgbClr val="003300"/>
                </a:solidFill>
                <a:latin typeface="Arial" panose="020B0604020202020204" pitchFamily="34" charset="0"/>
                <a:cs typeface="Arial" panose="020B0604020202020204" pitchFamily="34" charset="0"/>
              </a:rPr>
              <a:t>2</a:t>
            </a:r>
            <a:r>
              <a:rPr lang="ar-SA" sz="2000" b="1" dirty="0" smtClean="0">
                <a:solidFill>
                  <a:srgbClr val="003300"/>
                </a:solidFill>
                <a:latin typeface="Arial" panose="020B0604020202020204" pitchFamily="34" charset="0"/>
                <a:cs typeface="Arial" panose="020B0604020202020204" pitchFamily="34" charset="0"/>
              </a:rPr>
              <a:t>}  </a:t>
            </a:r>
            <a:r>
              <a:rPr lang="ar-SA" sz="2000" b="1" dirty="0">
                <a:solidFill>
                  <a:srgbClr val="003300"/>
                </a:solidFill>
                <a:latin typeface="Arial" panose="020B0604020202020204" pitchFamily="34" charset="0"/>
                <a:cs typeface="Arial" panose="020B0604020202020204" pitchFamily="34" charset="0"/>
              </a:rPr>
              <a:t>الَّذِينَ يُؤْمِنُونَ بِالْغَيْبِ وَيُقِيمُونَ الصَّلاةَ وَمِمَّا </a:t>
            </a:r>
            <a:r>
              <a:rPr lang="ar-SA" sz="2000" b="1" dirty="0" smtClean="0">
                <a:solidFill>
                  <a:srgbClr val="003300"/>
                </a:solidFill>
                <a:latin typeface="Arial" panose="020B0604020202020204" pitchFamily="34" charset="0"/>
                <a:cs typeface="Arial" panose="020B0604020202020204" pitchFamily="34" charset="0"/>
              </a:rPr>
              <a:t>رَزَقْنَاهُمْ يُنفِقُونَ {3}  والَّذِينَ </a:t>
            </a:r>
            <a:r>
              <a:rPr lang="ar-SA" sz="2000" b="1" dirty="0">
                <a:solidFill>
                  <a:srgbClr val="003300"/>
                </a:solidFill>
                <a:latin typeface="Arial" panose="020B0604020202020204" pitchFamily="34" charset="0"/>
                <a:cs typeface="Arial" panose="020B0604020202020204" pitchFamily="34" charset="0"/>
              </a:rPr>
              <a:t>يُؤْمِنُونَ </a:t>
            </a:r>
            <a:r>
              <a:rPr lang="ar-SA" sz="2000" b="1" dirty="0" smtClean="0">
                <a:solidFill>
                  <a:srgbClr val="003300"/>
                </a:solidFill>
                <a:latin typeface="Arial" panose="020B0604020202020204" pitchFamily="34" charset="0"/>
                <a:cs typeface="Arial" panose="020B0604020202020204" pitchFamily="34" charset="0"/>
              </a:rPr>
              <a:t>بِمَا </a:t>
            </a:r>
            <a:r>
              <a:rPr lang="ar-SA" sz="2000" b="1" dirty="0">
                <a:solidFill>
                  <a:srgbClr val="003300"/>
                </a:solidFill>
                <a:latin typeface="Arial" panose="020B0604020202020204" pitchFamily="34" charset="0"/>
                <a:cs typeface="Arial" panose="020B0604020202020204" pitchFamily="34" charset="0"/>
              </a:rPr>
              <a:t>أُنزِلَ إِلَيْكَ وَمَا أُنزِلَ مِن قَبْلِكَ وَبِالآخِرَةِ هُمْ </a:t>
            </a:r>
            <a:r>
              <a:rPr lang="ar-SA" sz="2000" b="1" dirty="0" smtClean="0">
                <a:solidFill>
                  <a:srgbClr val="003300"/>
                </a:solidFill>
                <a:latin typeface="Arial" panose="020B0604020202020204" pitchFamily="34" charset="0"/>
                <a:cs typeface="Arial" panose="020B0604020202020204" pitchFamily="34" charset="0"/>
              </a:rPr>
              <a:t>يُوقِنُونَ {</a:t>
            </a:r>
            <a:r>
              <a:rPr lang="ar-SA" sz="2000" b="1" dirty="0">
                <a:solidFill>
                  <a:srgbClr val="003300"/>
                </a:solidFill>
                <a:latin typeface="Arial" panose="020B0604020202020204" pitchFamily="34" charset="0"/>
                <a:cs typeface="Arial" panose="020B0604020202020204" pitchFamily="34" charset="0"/>
              </a:rPr>
              <a:t>4} أُوْلَـئِكَ عَلَى هُدًى مِّن رَّبِّهِمْ وَأُوْلَـئِكَ هُمُ </a:t>
            </a:r>
            <a:r>
              <a:rPr lang="ar-SA" sz="2000" b="1" dirty="0" smtClean="0">
                <a:solidFill>
                  <a:srgbClr val="003300"/>
                </a:solidFill>
                <a:latin typeface="Arial" panose="020B0604020202020204" pitchFamily="34" charset="0"/>
                <a:cs typeface="Arial" panose="020B0604020202020204" pitchFamily="34" charset="0"/>
              </a:rPr>
              <a:t>الْمُفْلِحُونَ {5}</a:t>
            </a:r>
            <a:endParaRPr lang="ar-SA" sz="2000" b="1" dirty="0">
              <a:solidFill>
                <a:srgbClr val="003300"/>
              </a:solidFill>
              <a:latin typeface="Arial" panose="020B0604020202020204" pitchFamily="34" charset="0"/>
              <a:cs typeface="Arial" panose="020B0604020202020204" pitchFamily="34" charset="0"/>
            </a:endParaRPr>
          </a:p>
        </p:txBody>
      </p:sp>
      <p:sp>
        <p:nvSpPr>
          <p:cNvPr id="7" name="Rectangle 6"/>
          <p:cNvSpPr/>
          <p:nvPr/>
        </p:nvSpPr>
        <p:spPr>
          <a:xfrm>
            <a:off x="2982191" y="1374220"/>
            <a:ext cx="3124200" cy="4969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rgbClr val="0070C0"/>
                </a:solidFill>
                <a:latin typeface="NikoshBAN" panose="02000000000000000000" pitchFamily="2" charset="0"/>
                <a:cs typeface="NikoshBAN" panose="02000000000000000000" pitchFamily="2" charset="0"/>
              </a:rPr>
              <a:t>সূরা বাকারা ১ - ৫ আয়াত</a:t>
            </a:r>
            <a:endParaRPr lang="en-US" sz="28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322515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270" y="96032"/>
            <a:ext cx="8951969" cy="6692195"/>
            <a:chOff x="1982723" y="826424"/>
            <a:chExt cx="8215944" cy="5158986"/>
          </a:xfrm>
        </p:grpSpPr>
        <p:pic>
          <p:nvPicPr>
            <p:cNvPr id="5" name="Picture 4" descr="flowerruler.gif"/>
            <p:cNvPicPr>
              <a:picLocks noChangeAspect="1"/>
            </p:cNvPicPr>
            <p:nvPr/>
          </p:nvPicPr>
          <p:blipFill>
            <a:blip r:embed="rId2"/>
            <a:stretch>
              <a:fillRect/>
            </a:stretch>
          </p:blipFill>
          <p:spPr>
            <a:xfrm rot="16200000">
              <a:off x="7533745" y="3126115"/>
              <a:ext cx="4845824" cy="484021"/>
            </a:xfrm>
            <a:prstGeom prst="rect">
              <a:avLst/>
            </a:prstGeom>
          </p:spPr>
        </p:pic>
        <p:pic>
          <p:nvPicPr>
            <p:cNvPr id="6" name="Picture 5" descr="flowerruler.gif"/>
            <p:cNvPicPr>
              <a:picLocks noChangeAspect="1"/>
            </p:cNvPicPr>
            <p:nvPr/>
          </p:nvPicPr>
          <p:blipFill>
            <a:blip r:embed="rId2"/>
            <a:stretch>
              <a:fillRect/>
            </a:stretch>
          </p:blipFill>
          <p:spPr>
            <a:xfrm rot="16200000">
              <a:off x="-132222" y="2985208"/>
              <a:ext cx="4845824" cy="615934"/>
            </a:xfrm>
            <a:prstGeom prst="rect">
              <a:avLst/>
            </a:prstGeom>
          </p:spPr>
        </p:pic>
        <p:pic>
          <p:nvPicPr>
            <p:cNvPr id="7" name="Picture 6" descr="flowerruler.gif"/>
            <p:cNvPicPr>
              <a:picLocks noChangeAspect="1"/>
            </p:cNvPicPr>
            <p:nvPr/>
          </p:nvPicPr>
          <p:blipFill>
            <a:blip r:embed="rId2"/>
            <a:stretch>
              <a:fillRect/>
            </a:stretch>
          </p:blipFill>
          <p:spPr>
            <a:xfrm rot="10800000">
              <a:off x="2045809" y="5501389"/>
              <a:ext cx="4845824" cy="484021"/>
            </a:xfrm>
            <a:prstGeom prst="rect">
              <a:avLst/>
            </a:prstGeom>
          </p:spPr>
        </p:pic>
        <p:pic>
          <p:nvPicPr>
            <p:cNvPr id="8" name="Picture 7" descr="flowerruler.gif"/>
            <p:cNvPicPr>
              <a:picLocks noChangeAspect="1"/>
            </p:cNvPicPr>
            <p:nvPr/>
          </p:nvPicPr>
          <p:blipFill rotWithShape="1">
            <a:blip r:embed="rId2"/>
            <a:srcRect l="31815" b="10702"/>
            <a:stretch/>
          </p:blipFill>
          <p:spPr>
            <a:xfrm rot="10800000">
              <a:off x="6769250" y="5501389"/>
              <a:ext cx="3304140" cy="432223"/>
            </a:xfrm>
            <a:prstGeom prst="rect">
              <a:avLst/>
            </a:prstGeom>
          </p:spPr>
        </p:pic>
        <p:pic>
          <p:nvPicPr>
            <p:cNvPr id="9" name="Picture 8" descr="flowerruler.gif"/>
            <p:cNvPicPr>
              <a:picLocks noChangeAspect="1"/>
            </p:cNvPicPr>
            <p:nvPr/>
          </p:nvPicPr>
          <p:blipFill>
            <a:blip r:embed="rId2"/>
            <a:stretch>
              <a:fillRect/>
            </a:stretch>
          </p:blipFill>
          <p:spPr>
            <a:xfrm>
              <a:off x="2437091" y="826424"/>
              <a:ext cx="4845824" cy="445246"/>
            </a:xfrm>
            <a:prstGeom prst="rect">
              <a:avLst/>
            </a:prstGeom>
          </p:spPr>
        </p:pic>
        <p:pic>
          <p:nvPicPr>
            <p:cNvPr id="10" name="Picture 9" descr="flowerruler.gif"/>
            <p:cNvPicPr>
              <a:picLocks noChangeAspect="1"/>
            </p:cNvPicPr>
            <p:nvPr/>
          </p:nvPicPr>
          <p:blipFill rotWithShape="1">
            <a:blip r:embed="rId2"/>
            <a:srcRect l="31815" b="10702"/>
            <a:stretch/>
          </p:blipFill>
          <p:spPr>
            <a:xfrm rot="10800000">
              <a:off x="6784240" y="899408"/>
              <a:ext cx="3304140" cy="432223"/>
            </a:xfrm>
            <a:prstGeom prst="rect">
              <a:avLst/>
            </a:prstGeom>
          </p:spPr>
        </p:pic>
      </p:grpSp>
      <p:graphicFrame>
        <p:nvGraphicFramePr>
          <p:cNvPr id="14" name="Diagram 13"/>
          <p:cNvGraphicFramePr/>
          <p:nvPr>
            <p:extLst>
              <p:ext uri="{D42A27DB-BD31-4B8C-83A1-F6EECF244321}">
                <p14:modId xmlns:p14="http://schemas.microsoft.com/office/powerpoint/2010/main" val="3002811096"/>
              </p:ext>
            </p:extLst>
          </p:nvPr>
        </p:nvGraphicFramePr>
        <p:xfrm>
          <a:off x="740383" y="751383"/>
          <a:ext cx="7753475" cy="5408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7" name="Straight Arrow Connector 16"/>
          <p:cNvCxnSpPr/>
          <p:nvPr/>
        </p:nvCxnSpPr>
        <p:spPr>
          <a:xfrm flipV="1">
            <a:off x="10629900" y="705437"/>
            <a:ext cx="0" cy="45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5-Point Star 48"/>
          <p:cNvSpPr/>
          <p:nvPr/>
        </p:nvSpPr>
        <p:spPr>
          <a:xfrm>
            <a:off x="2971800" y="1899138"/>
            <a:ext cx="3276597" cy="2825262"/>
          </a:xfrm>
          <a:prstGeom prst="star5">
            <a:avLst>
              <a:gd name="adj" fmla="val 26207"/>
              <a:gd name="hf" fmla="val 105146"/>
              <a:gd name="vf" fmla="val 11055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spc="-300" dirty="0" smtClean="0">
                <a:solidFill>
                  <a:srgbClr val="002060"/>
                </a:solidFill>
                <a:latin typeface="NikoshBAN" pitchFamily="2" charset="0"/>
                <a:cs typeface="NikoshBAN" pitchFamily="2" charset="0"/>
              </a:rPr>
              <a:t>মুমিনের গুণাবলি  </a:t>
            </a:r>
          </a:p>
          <a:p>
            <a:pPr algn="ctr"/>
            <a:endParaRPr lang="en-US" sz="4000" b="1" spc="-300" dirty="0">
              <a:solidFill>
                <a:srgbClr val="002060"/>
              </a:solidFill>
            </a:endParaRPr>
          </a:p>
        </p:txBody>
      </p:sp>
    </p:spTree>
    <p:extLst>
      <p:ext uri="{BB962C8B-B14F-4D97-AF65-F5344CB8AC3E}">
        <p14:creationId xmlns:p14="http://schemas.microsoft.com/office/powerpoint/2010/main" val="424845503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327"/>
            <a:ext cx="9144000" cy="698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76600" y="1295400"/>
            <a:ext cx="2057400" cy="609600"/>
          </a:xfrm>
          <a:prstGeom prst="rect">
            <a:avLst/>
          </a:prstGeom>
          <a:no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2">
                    <a:lumMod val="50000"/>
                  </a:schemeClr>
                </a:solidFill>
                <a:latin typeface="NikoshBAN" panose="02000000000000000000" pitchFamily="2" charset="0"/>
                <a:cs typeface="NikoshBAN" panose="02000000000000000000" pitchFamily="2" charset="0"/>
              </a:rPr>
              <a:t>শিখনফল</a:t>
            </a:r>
            <a:endParaRPr lang="en-US" sz="3200" b="1" dirty="0">
              <a:solidFill>
                <a:schemeClr val="tx2">
                  <a:lumMod val="50000"/>
                </a:schemeClr>
              </a:solidFill>
              <a:latin typeface="NikoshBAN" panose="02000000000000000000" pitchFamily="2" charset="0"/>
              <a:cs typeface="NikoshBAN" panose="02000000000000000000" pitchFamily="2" charset="0"/>
            </a:endParaRPr>
          </a:p>
        </p:txBody>
      </p:sp>
      <p:sp>
        <p:nvSpPr>
          <p:cNvPr id="3" name="Rectangle 2"/>
          <p:cNvSpPr/>
          <p:nvPr/>
        </p:nvSpPr>
        <p:spPr>
          <a:xfrm>
            <a:off x="1676400" y="2201445"/>
            <a:ext cx="6019800" cy="2286000"/>
          </a:xfrm>
          <a:prstGeom prst="rect">
            <a:avLst/>
          </a:prstGeom>
          <a:no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AutoNum type="arabicPeriod"/>
            </a:pPr>
            <a:r>
              <a:rPr lang="bn-BD" sz="2400" b="1" dirty="0" smtClean="0">
                <a:solidFill>
                  <a:srgbClr val="003399"/>
                </a:solidFill>
                <a:latin typeface="NikoshBAN" panose="02000000000000000000" pitchFamily="2" charset="0"/>
                <a:cs typeface="NikoshBAN" panose="02000000000000000000" pitchFamily="2" charset="0"/>
              </a:rPr>
              <a:t>কুরআন মাজীদের সত্যতা বলতে পারবে।</a:t>
            </a:r>
          </a:p>
          <a:p>
            <a:pPr marL="457200" indent="-457200" algn="just">
              <a:buAutoNum type="arabicPeriod"/>
            </a:pPr>
            <a:r>
              <a:rPr lang="bn-BD" sz="2400" b="1" dirty="0" smtClean="0">
                <a:solidFill>
                  <a:srgbClr val="003399"/>
                </a:solidFill>
                <a:latin typeface="NikoshBAN" panose="02000000000000000000" pitchFamily="2" charset="0"/>
                <a:cs typeface="NikoshBAN" panose="02000000000000000000" pitchFamily="2" charset="0"/>
              </a:rPr>
              <a:t>মুমিনের গুণাবলী সমূহ লিখতে পারবে।</a:t>
            </a:r>
          </a:p>
          <a:p>
            <a:pPr marL="457200" indent="-457200" algn="just">
              <a:buAutoNum type="arabicPeriod"/>
            </a:pPr>
            <a:r>
              <a:rPr lang="bn-BD" sz="2400" b="1" dirty="0" smtClean="0">
                <a:solidFill>
                  <a:srgbClr val="003399"/>
                </a:solidFill>
                <a:latin typeface="NikoshBAN" panose="02000000000000000000" pitchFamily="2" charset="0"/>
                <a:cs typeface="NikoshBAN" panose="02000000000000000000" pitchFamily="2" charset="0"/>
              </a:rPr>
              <a:t>পৃথিবীতে সফল ব্যাক্তি কারা, তা বিশ্লেষন করতে পারবে।</a:t>
            </a:r>
            <a:endParaRPr lang="en-US" sz="2400" b="1" dirty="0">
              <a:solidFill>
                <a:srgbClr val="003399"/>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763582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9144000" cy="698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orizontal Scroll 1"/>
          <p:cNvSpPr/>
          <p:nvPr/>
        </p:nvSpPr>
        <p:spPr>
          <a:xfrm>
            <a:off x="3238500" y="1378006"/>
            <a:ext cx="2667000" cy="1033272"/>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dirty="0" smtClean="0">
                <a:solidFill>
                  <a:srgbClr val="006600"/>
                </a:solidFill>
                <a:latin typeface="NikoshBAN" pitchFamily="2" charset="0"/>
                <a:cs typeface="NikoshBAN" pitchFamily="2" charset="0"/>
              </a:rPr>
              <a:t> আলোচনা </a:t>
            </a:r>
            <a:endParaRPr lang="en-US" sz="3600" b="1" dirty="0">
              <a:solidFill>
                <a:srgbClr val="006600"/>
              </a:solidFill>
              <a:latin typeface="NikoshBAN" pitchFamily="2" charset="0"/>
              <a:cs typeface="NikoshBAN" pitchFamily="2" charset="0"/>
            </a:endParaRPr>
          </a:p>
        </p:txBody>
      </p:sp>
      <p:sp>
        <p:nvSpPr>
          <p:cNvPr id="3" name="TextBox 2"/>
          <p:cNvSpPr txBox="1"/>
          <p:nvPr/>
        </p:nvSpPr>
        <p:spPr>
          <a:xfrm>
            <a:off x="1219200" y="2658972"/>
            <a:ext cx="7010400"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lgn="just">
              <a:buFont typeface="Wingdings" panose="05000000000000000000" pitchFamily="2" charset="2"/>
              <a:buChar char="q"/>
            </a:pPr>
            <a:r>
              <a:rPr lang="bn-BD" sz="2000" b="1" dirty="0" smtClean="0">
                <a:solidFill>
                  <a:schemeClr val="tx2">
                    <a:lumMod val="50000"/>
                  </a:schemeClr>
                </a:solidFill>
                <a:latin typeface="NikoshBAN" pitchFamily="2" charset="0"/>
                <a:cs typeface="NikoshBAN" pitchFamily="2" charset="0"/>
              </a:rPr>
              <a:t>	</a:t>
            </a:r>
            <a:r>
              <a:rPr lang="en-US" sz="2000" b="1" dirty="0" smtClean="0">
                <a:solidFill>
                  <a:schemeClr val="tx2">
                    <a:lumMod val="50000"/>
                  </a:schemeClr>
                </a:solidFill>
                <a:latin typeface="NikoshBAN" pitchFamily="2" charset="0"/>
                <a:cs typeface="NikoshBAN" pitchFamily="2" charset="0"/>
              </a:rPr>
              <a:t>কুরানের শুরুতেই আল্লাহ তায়ালা – </a:t>
            </a:r>
            <a:r>
              <a:rPr lang="ar-SA" sz="2000" b="1" dirty="0" smtClean="0">
                <a:solidFill>
                  <a:schemeClr val="tx2">
                    <a:lumMod val="50000"/>
                  </a:schemeClr>
                </a:solidFill>
                <a:latin typeface="NikoshBAN" pitchFamily="2" charset="0"/>
                <a:cs typeface="Arial" pitchFamily="34" charset="0"/>
              </a:rPr>
              <a:t>الم</a:t>
            </a:r>
            <a:r>
              <a:rPr lang="en-US" sz="2000" b="1" dirty="0" smtClean="0">
                <a:solidFill>
                  <a:schemeClr val="tx2">
                    <a:lumMod val="50000"/>
                  </a:schemeClr>
                </a:solidFill>
                <a:latin typeface="NikoshBAN" pitchFamily="2" charset="0"/>
                <a:cs typeface="NikoshBAN" pitchFamily="2" charset="0"/>
              </a:rPr>
              <a:t>  শব্দটি  এনেছেন , এটি  কুরানের বিচ্ছিন্ন হরফ সমূহের অন্তর্ভূক্ত। যার অর্থ একমাত্র আল্লাহ ছাড়া আর কেহ জানেনা । উপরোল্লিখিত আয়াতগুলিতে আসমানি  কিতাব তথা কুরান মাজীদ ও তাকওয়াবান লোকদের পরিচয় সম্পর্কে আলোচনা করা হয়েছে। বিশুদ্ধ আকিদা ও খাঁটি মুমিনের গুণাবলি অর্জনের পাশাপাশি  নেক আমলের গুরুত্ব প্রদান করা হয়েছে ।   এই গুণগুলি যারাই অর্জন করতে পারবে শেষ আয়াতে কেবল তারাই যথার্থ সফলকাম হতে পারবে আল্লাহ তায়ালা ঘোষনা করেদিয়েছেন ।           </a:t>
            </a:r>
            <a:endParaRPr lang="en-US" sz="2000" b="1" dirty="0">
              <a:solidFill>
                <a:schemeClr val="tx2">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2671995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441</Words>
  <Application>Microsoft Office PowerPoint</Application>
  <PresentationFormat>On-screen Show (4:3)</PresentationFormat>
  <Paragraphs>59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NikoshBAN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85</cp:revision>
  <dcterms:created xsi:type="dcterms:W3CDTF">2019-07-05T03:57:52Z</dcterms:created>
  <dcterms:modified xsi:type="dcterms:W3CDTF">2020-10-18T13:17:04Z</dcterms:modified>
</cp:coreProperties>
</file>