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82" r:id="rId8"/>
    <p:sldId id="277" r:id="rId9"/>
    <p:sldId id="284" r:id="rId10"/>
    <p:sldId id="285" r:id="rId11"/>
    <p:sldId id="267" r:id="rId12"/>
    <p:sldId id="280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6BFCF4-2233-491E-8E9B-A0B35A5CA3FF}">
          <p14:sldIdLst>
            <p14:sldId id="271"/>
            <p14:sldId id="272"/>
            <p14:sldId id="273"/>
            <p14:sldId id="274"/>
          </p14:sldIdLst>
        </p14:section>
        <p14:section name="Untitled Section" id="{03BEFD15-5159-4211-A567-55A8B66133E7}">
          <p14:sldIdLst>
            <p14:sldId id="275"/>
            <p14:sldId id="276"/>
            <p14:sldId id="282"/>
            <p14:sldId id="277"/>
            <p14:sldId id="284"/>
            <p14:sldId id="285"/>
            <p14:sldId id="267"/>
            <p14:sldId id="280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6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6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2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9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6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6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3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0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3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4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3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3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9143999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sz="1800" dirty="0" smtClean="0">
                <a:latin typeface="Arabic Typesetting" pitchFamily="66" charset="-78"/>
              </a:rPr>
              <a:t>بسم الله الرحمن الرحيم</a:t>
            </a:r>
            <a:r>
              <a:rPr lang="ar-SA" sz="1400" dirty="0" smtClean="0">
                <a:latin typeface="Arabic Typesetting" pitchFamily="66" charset="-78"/>
              </a:rPr>
              <a:t/>
            </a:r>
            <a:br>
              <a:rPr lang="ar-SA" sz="1400" dirty="0" smtClean="0">
                <a:latin typeface="Arabic Typesetting" pitchFamily="66" charset="-78"/>
              </a:rPr>
            </a:br>
            <a:r>
              <a:rPr lang="ar-SA" sz="6000" dirty="0" smtClean="0">
                <a:latin typeface="Arabic Typesetting" pitchFamily="66" charset="-78"/>
              </a:rPr>
              <a:t>اهلا و سهلا</a:t>
            </a:r>
            <a:endParaRPr lang="en-US" sz="7200" dirty="0">
              <a:latin typeface="Arabic Typesetting" pitchFamily="66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8800"/>
            <a:ext cx="495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7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54" y="457200"/>
            <a:ext cx="3276600" cy="38105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2438400" cy="35247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" y="1752600"/>
            <a:ext cx="8430491" cy="27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6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04800"/>
            <a:ext cx="1857634" cy="51442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33" y="1600200"/>
            <a:ext cx="683456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12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62000"/>
            <a:ext cx="3372321" cy="37152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7162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0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86200" y="914400"/>
            <a:ext cx="18669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smtClean="0">
                <a:latin typeface="NikoshBAN" pitchFamily="2" charset="0"/>
                <a:cs typeface="NikoshBAN" pitchFamily="2" charset="0"/>
              </a:rPr>
              <a:t>مع السلام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48" y="226894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3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0" y="231648"/>
            <a:ext cx="3657600" cy="682752"/>
          </a:xfrm>
        </p:spPr>
        <p:txBody>
          <a:bodyPr>
            <a:normAutofit/>
          </a:bodyPr>
          <a:lstStyle/>
          <a:p>
            <a:pPr algn="ctr"/>
            <a:r>
              <a:rPr lang="ar-SA" dirty="0" smtClean="0">
                <a:latin typeface="Arial Black" pitchFamily="34" charset="0"/>
                <a:cs typeface="+mn-cs"/>
              </a:rPr>
              <a:t>معرفة المدرس </a:t>
            </a:r>
            <a:endParaRPr lang="en-US" dirty="0">
              <a:latin typeface="Arial Black" pitchFamily="34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14800" y="2286000"/>
            <a:ext cx="4572000" cy="1905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محمد زكريا</a:t>
            </a:r>
          </a:p>
          <a:p>
            <a:pPr algn="ctr"/>
            <a:r>
              <a:rPr lang="ar-SA" sz="2400" dirty="0" smtClean="0"/>
              <a:t>ريئس المدرس</a:t>
            </a:r>
          </a:p>
          <a:p>
            <a:pPr algn="ctr"/>
            <a:r>
              <a:rPr lang="ar-SA" sz="2400" dirty="0" smtClean="0"/>
              <a:t>موطفى اسلام داخل مدرسة</a:t>
            </a:r>
          </a:p>
          <a:p>
            <a:pPr algn="ctr"/>
            <a:r>
              <a:rPr lang="ar-SA" sz="2400" dirty="0" smtClean="0"/>
              <a:t>تيتاش   كوملا</a:t>
            </a:r>
          </a:p>
          <a:p>
            <a:pPr algn="ctr"/>
            <a:r>
              <a:rPr lang="en-US" dirty="0">
                <a:latin typeface="Arial Black" pitchFamily="34" charset="0"/>
                <a:cs typeface="NikoshBAN" pitchFamily="2" charset="0"/>
              </a:rPr>
              <a:t>E-mail-inzakaria74@gmail.com</a:t>
            </a:r>
            <a:endParaRPr lang="en-US" dirty="0"/>
          </a:p>
          <a:p>
            <a:pPr algn="ctr"/>
            <a:endParaRPr lang="en-US" dirty="0"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13901"/>
            <a:ext cx="1828800" cy="2316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82921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124200" y="581891"/>
            <a:ext cx="3048000" cy="6857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  تعارف الدرس 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47800" y="1676400"/>
            <a:ext cx="6400800" cy="312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শ্রেনী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মাজিদ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তাজভিদ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ইমরান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রুকু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তারিখ-১৭/১০/২০২০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59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 txBox="1">
            <a:spLocks/>
          </p:cNvSpPr>
          <p:nvPr/>
        </p:nvSpPr>
        <p:spPr>
          <a:xfrm>
            <a:off x="2667000" y="1066800"/>
            <a:ext cx="3657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/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ar-SA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المعلمات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438400"/>
            <a:ext cx="6172200" cy="1600200"/>
          </a:xfrm>
        </p:spPr>
        <p:txBody>
          <a:bodyPr/>
          <a:lstStyle/>
          <a:p>
            <a:r>
              <a:rPr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mtClean="0">
                <a:latin typeface="NikoshBAN" pitchFamily="2" charset="0"/>
                <a:cs typeface="NikoshBAN" pitchFamily="2" charset="0"/>
              </a:rPr>
              <a:t> মাকামে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ইব্রাহীম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সর্ম্পুকে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হালাল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আয়াতের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480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akaria\Desktop\বিসমিল্লা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"/>
            <a:ext cx="2209800" cy="52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911613"/>
            <a:ext cx="8153400" cy="526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3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04800"/>
            <a:ext cx="1686160" cy="39058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76125"/>
            <a:ext cx="8292931" cy="46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78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8077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0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04800"/>
            <a:ext cx="1533739" cy="43821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780989"/>
            <a:ext cx="4753426" cy="43821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06207"/>
            <a:ext cx="8153400" cy="448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0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06800"/>
            <a:ext cx="2590800" cy="33342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708" y="619073"/>
            <a:ext cx="2362200" cy="37152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38268"/>
            <a:ext cx="3276600" cy="38042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" y="1676400"/>
            <a:ext cx="8118764" cy="307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5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</TotalTime>
  <Words>66</Words>
  <Application>Microsoft Office PowerPoint</Application>
  <PresentationFormat>On-screen Show (4:3)</PresentationFormat>
  <Paragraphs>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Arabic Typesetting</vt:lpstr>
      <vt:lpstr>Arial</vt:lpstr>
      <vt:lpstr>Arial Black</vt:lpstr>
      <vt:lpstr>Calibri</vt:lpstr>
      <vt:lpstr>Calibri Light</vt:lpstr>
      <vt:lpstr>NikoshBAN</vt:lpstr>
      <vt:lpstr>Times New Roman</vt:lpstr>
      <vt:lpstr>Office Theme</vt:lpstr>
      <vt:lpstr>بسم الله الرحمن الرحيم اهلا و سهلا</vt:lpstr>
      <vt:lpstr>معرفة المدرس </vt:lpstr>
      <vt:lpstr>PowerPoint Presentation</vt:lpstr>
      <vt:lpstr>  মাকামে ইব্রাহীম সর্ম্পুকে বলতে পারবে ,   কি কি বস্তু হালাল তা  বলতে পারবে ,   আয়াতের ব্যাখ্যা করতে পারবে.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 اهلا و سهلا</dc:title>
  <dc:creator>Zakaria</dc:creator>
  <cp:lastModifiedBy>Zakaria</cp:lastModifiedBy>
  <cp:revision>74</cp:revision>
  <dcterms:created xsi:type="dcterms:W3CDTF">2006-08-16T00:00:00Z</dcterms:created>
  <dcterms:modified xsi:type="dcterms:W3CDTF">2020-10-19T01:32:14Z</dcterms:modified>
</cp:coreProperties>
</file>