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6" r:id="rId4"/>
    <p:sldId id="278" r:id="rId5"/>
    <p:sldId id="258" r:id="rId6"/>
    <p:sldId id="262" r:id="rId7"/>
    <p:sldId id="263" r:id="rId8"/>
    <p:sldId id="264" r:id="rId9"/>
    <p:sldId id="277" r:id="rId10"/>
    <p:sldId id="265" r:id="rId11"/>
    <p:sldId id="268" r:id="rId12"/>
    <p:sldId id="269" r:id="rId13"/>
    <p:sldId id="270" r:id="rId14"/>
    <p:sldId id="271" r:id="rId15"/>
    <p:sldId id="272" r:id="rId16"/>
    <p:sldId id="275" r:id="rId17"/>
    <p:sldId id="276" r:id="rId18"/>
  </p:sldIdLst>
  <p:sldSz cx="9144000" cy="5715000" type="screen16x1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84" d="100"/>
          <a:sy n="84" d="100"/>
        </p:scale>
        <p:origin x="-408" y="-2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31750" cmpd="sng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1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6">
                <a:alpha val="89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225"/>
            <a:ext cx="9144000" cy="5779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857500"/>
            <a:ext cx="4038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2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" y="830640"/>
            <a:ext cx="9118600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ïay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wkÿvq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Ávb-weÁvb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cÖhyw³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PP©vqI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gymjgvbMY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mgvb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ÿZvi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cwiPq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w`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q‡Qb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AvaywbK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Ávb-weÁvb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 I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cªhyw³i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kvLv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gymjgvb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Ávb-weÁvb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I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cªhyw³iB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dmj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G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mKj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gymwjg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gbxlxi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K‡qKRb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‡¤œ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D‡jøL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124200" y="2933700"/>
            <a:ext cx="3200400" cy="2133600"/>
            <a:chOff x="3124200" y="2019300"/>
            <a:chExt cx="3200400" cy="2133600"/>
          </a:xfrm>
        </p:grpSpPr>
        <p:grpSp>
          <p:nvGrpSpPr>
            <p:cNvPr id="5" name="Group 4"/>
            <p:cNvGrpSpPr/>
            <p:nvPr/>
          </p:nvGrpSpPr>
          <p:grpSpPr>
            <a:xfrm>
              <a:off x="3886200" y="2628900"/>
              <a:ext cx="1676400" cy="914400"/>
              <a:chOff x="3886200" y="2628900"/>
              <a:chExt cx="1676400" cy="9144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3886200" y="2628900"/>
                <a:ext cx="1676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114800" y="2857500"/>
                <a:ext cx="1295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wPwKrmv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kv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¯¿</a:t>
                </a:r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6" name="Right Arrow 5"/>
            <p:cNvSpPr/>
            <p:nvPr/>
          </p:nvSpPr>
          <p:spPr>
            <a:xfrm>
              <a:off x="5562600" y="2933700"/>
              <a:ext cx="7620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4622800" y="3543300"/>
              <a:ext cx="254000" cy="609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10800000">
              <a:off x="3124200" y="2956277"/>
              <a:ext cx="7620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 rot="16200000">
              <a:off x="4445000" y="2197100"/>
              <a:ext cx="609600" cy="254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2971800" y="2552700"/>
            <a:ext cx="3581401" cy="381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Avey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eKi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gynv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¤§`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Be‡b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hvKvwiqv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Avj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ivwh</a:t>
            </a:r>
            <a:endParaRPr lang="en-US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00800" y="3771900"/>
            <a:ext cx="2514600" cy="381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Avj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weiæwb</a:t>
            </a:r>
            <a:endParaRPr lang="en-US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3400" y="3848100"/>
            <a:ext cx="2514600" cy="381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Be‡b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iæk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05200" y="5219700"/>
            <a:ext cx="2514600" cy="381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Be‡b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wmbv</a:t>
            </a:r>
            <a:endParaRPr lang="en-US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2679"/>
            <a:ext cx="9144000" cy="80021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Ávb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-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cÖhyw³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PP©vq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gymjgvb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Ae`vb</a:t>
            </a:r>
            <a:endParaRPr lang="en-US" sz="28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64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114300"/>
            <a:ext cx="59436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Avey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eKi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gynv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¤§`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Be‡b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hvKvwiqv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ivwh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89" y="553156"/>
            <a:ext cx="9144000" cy="156966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Zuvi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bvg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gynv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¤§`,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Dcbvb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Avey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eKi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,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wcZvi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bvg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hvKvwiqv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Avj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ivwh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bv‡g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cwiwPZ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865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wL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ª.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¥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me©‡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kÖô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wPwKrmvweÁvbx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kj¨wPwKrmvwe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wQ‡jb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gvU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kZvwaK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MÖš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’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iPbv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 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Zb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¥‡a¨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kZvwaK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welqK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925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wL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ª.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B‡šÍKvj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2258080"/>
            <a:ext cx="236220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SutonnyMJ" pitchFamily="2" charset="0"/>
                <a:cs typeface="SutonnyMJ" pitchFamily="2" charset="0"/>
              </a:rPr>
              <a:t>MÖš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’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mg~n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143190"/>
            <a:ext cx="3048000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utonnyMJ" pitchFamily="2" charset="0"/>
                <a:cs typeface="SutonnyMJ" pitchFamily="2" charset="0"/>
              </a:rPr>
              <a:t>Õ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Ry`vBwi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Iqvj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nvmevnÕ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3143190"/>
            <a:ext cx="3048000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em¯Í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nvg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ivM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welqK</a:t>
            </a:r>
            <a:endParaRPr lang="en-US" sz="2400" dirty="0"/>
          </a:p>
        </p:txBody>
      </p:sp>
      <p:sp>
        <p:nvSpPr>
          <p:cNvPr id="8" name="Right Arrow 7"/>
          <p:cNvSpPr/>
          <p:nvPr/>
        </p:nvSpPr>
        <p:spPr>
          <a:xfrm>
            <a:off x="4267200" y="3173968"/>
            <a:ext cx="121920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4457700"/>
            <a:ext cx="1447800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gvbmywi</a:t>
            </a:r>
            <a:endParaRPr lang="en-US" sz="2400" dirty="0"/>
          </a:p>
        </p:txBody>
      </p:sp>
      <p:sp>
        <p:nvSpPr>
          <p:cNvPr id="10" name="Right Arrow 9"/>
          <p:cNvSpPr/>
          <p:nvPr/>
        </p:nvSpPr>
        <p:spPr>
          <a:xfrm>
            <a:off x="2209800" y="4533900"/>
            <a:ext cx="121920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57600" y="4229100"/>
            <a:ext cx="5105400" cy="101566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GwU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10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L‡Û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iwPZ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Avj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gvbmywi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Mª‡š’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GbvUwg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wdwRIjwR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gRvR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Jla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¯^v¯’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iÿv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wewa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Pg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ivM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cÖmvab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`ªe¨,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kj¨wPwKrmv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wel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R¦I,BZ¨vw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D‡jøL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887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76600" y="114300"/>
            <a:ext cx="2667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weiæwb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6756" y="800100"/>
            <a:ext cx="87630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eyinvbyj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nK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Avey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ivqnvb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gynv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¤§`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Be‡b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Avngv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Avj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weiæwb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ms‡ÿ‡c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Avj</a:t>
            </a:r>
            <a:r>
              <a:rPr lang="en-US" sz="2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weiæwb</a:t>
            </a:r>
            <a:r>
              <a:rPr lang="en-US" sz="2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bv‡g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cwiwPZ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 973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wL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ª.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LvIqvwih‡gi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wbKUeZ©x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Avj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weiæb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bvgK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v‡b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Rb¥MÖnY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MwYZ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R¨vwZlkv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¯¿,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c`v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_©,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imvqb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cÖvK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weÁv‡b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cvi`k©x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wQ‡jb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 G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Qvov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cÖwmØ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f‚‡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Mvjwe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`,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HwZnvwmK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cwÄKvwe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`,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wPwKrmvweÁvbx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fvlvZË¡we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` I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ag©Z‡Ë¡i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wbi‡cÿ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we‡kølK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wQ‡jb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Avj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DmZv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` (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gvnvgvb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bv‡g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L¨vwZ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AR©b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1048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wL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ª.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BwšÍKvj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                                     </a:t>
            </a:r>
            <a:endParaRPr lang="en-US" sz="24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52800" y="3771900"/>
            <a:ext cx="2667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MÖš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’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mg~n</a:t>
            </a:r>
            <a:endParaRPr lang="en-US" sz="4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756" y="4457700"/>
            <a:ext cx="8844844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utonnyMJ" pitchFamily="2" charset="0"/>
                <a:cs typeface="SutonnyMJ" pitchFamily="2" charset="0"/>
              </a:rPr>
              <a:t>MÖš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’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Zuvi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wjwLZ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MÖ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¯’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Zb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¥‡a¨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ÕAvj-AvQviæj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evwKq¨vn-Avwbj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Kziæwbj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Lvwjq¨vnÕ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MÖš’wU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cÖwmØ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|  G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MÖ‡š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’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el©cwÄ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MwYZ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f‚‡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Mvj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AvenvIqv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wPwKrmvmn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bvb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3009900"/>
            <a:ext cx="6019800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f‚‡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Aÿ‡iLvi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cwigvc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cÖgvY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Ki‡jb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†q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cÖw_ex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MvjvKvi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93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4200" y="114300"/>
            <a:ext cx="3200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Be‡b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wmbv</a:t>
            </a:r>
            <a:endParaRPr lang="en-US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93909"/>
            <a:ext cx="9144000" cy="221599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Zuvi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cy‡iv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bvg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Avey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Avwj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ûmvBb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Be‡b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Avãyjøvn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Be‡b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wmbv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eyLvivi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wbKUeZ©x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Avdkvbv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bvgK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MÖv‡g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980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wL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ª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Rb¥MªnY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`k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eQi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eq‡m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KziAvb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wndR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vk©wbK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wPwKrmK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MwYZÁ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R¨vwZwe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©`,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GKRb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weL¨vZ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weÁvbx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wPwKrmvq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AmvaviY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e`v‡bi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Zuv‡K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AvaywbK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wPwKrmvkv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¯¿ I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cÖYvwj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kj¨wPwKrmvi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w`kvwi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1037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wL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ª.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BwšÍKvj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657600" y="3314700"/>
            <a:ext cx="1981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MÖš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’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mg~n</a:t>
            </a:r>
            <a:endParaRPr lang="en-US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68569"/>
            <a:ext cx="9144000" cy="95410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Zuvi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iwPZ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AmsL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MÖš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’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‡¯¿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ÕAvj-Kvbyb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wdZ-wZeeÕ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Agi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MÖ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¯’|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W.Imjvi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G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MÖš’wU‡K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‡¯¿i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evB‡ej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D‡jøL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758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199" y="114300"/>
            <a:ext cx="4527085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GKK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: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mie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cvV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572" y="647700"/>
            <a:ext cx="9081427" cy="5067300"/>
            <a:chOff x="62572" y="637993"/>
            <a:chExt cx="9081427" cy="50770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72" y="637993"/>
              <a:ext cx="9081427" cy="366730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73" y="4305300"/>
              <a:ext cx="9005228" cy="1409700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4952999" y="114300"/>
            <a:ext cx="4191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: 3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wgwbU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2845147">
            <a:off x="8077200" y="52959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7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2.88494E-6 L -0.22083 -0.6603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-330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2.88494E-6 L -0.7875 -0.3935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75" y="-196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2.88494E-6 L -0.5625 -0.326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5" y="-163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1251E-6 L -0.65 -0.1867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-9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8" grpId="1" animBg="1"/>
      <p:bldP spid="8" grpId="2" animBg="1"/>
      <p:bldP spid="8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3800" y="38100"/>
            <a:ext cx="1981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~j¨vqb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104900"/>
            <a:ext cx="434340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ÕAvj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Ry`vBwi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Iqvj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nvmvevnÕ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welqK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MÖ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¯’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1116568"/>
            <a:ext cx="403860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emšÍ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I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nvg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ivM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welqK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MÖ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¯’|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878568"/>
            <a:ext cx="434340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DmZv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` (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gnvgvb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Dcvwa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2716768"/>
            <a:ext cx="434340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‡K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cÖgvY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Ki‡jb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†q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cÖw_ex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MvjvKvi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3695700"/>
            <a:ext cx="434340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wPwKrmvkv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‡¯¿i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evB‡ej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ejv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MÖ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¯’‡K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4697968"/>
            <a:ext cx="4343400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Be‡b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iæk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iwPZ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welqK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Mª‡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š’i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bvg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?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1878568"/>
            <a:ext cx="403860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weiæwb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2781300"/>
            <a:ext cx="403860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weiæwb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3707368"/>
            <a:ext cx="403860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ÕAvj-Kvbyb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wdZ-wZeeÕ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4697968"/>
            <a:ext cx="403860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ÕKzwjøqvZÕ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406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5" y="1008457"/>
            <a:ext cx="8970135" cy="3228265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446397" y="239014"/>
            <a:ext cx="2840031" cy="718351"/>
          </a:xfrm>
          <a:prstGeom prst="rect">
            <a:avLst/>
          </a:prstGeom>
          <a:solidFill>
            <a:srgbClr val="0000CC"/>
          </a:solidFill>
          <a:ln>
            <a:solidFill>
              <a:srgbClr val="FFFF00"/>
            </a:solidFill>
          </a:ln>
          <a:scene3d>
            <a:camera prst="perspectiveBelow"/>
            <a:lightRig rig="threePt" dir="t"/>
          </a:scene3d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4200" dirty="0" err="1">
                <a:solidFill>
                  <a:srgbClr val="FFFF00"/>
                </a:solidFill>
              </a:rPr>
              <a:t>বাড়ির</a:t>
            </a:r>
            <a:r>
              <a:rPr lang="en-US" sz="4200" dirty="0">
                <a:solidFill>
                  <a:srgbClr val="FFFF00"/>
                </a:solidFill>
              </a:rPr>
              <a:t> </a:t>
            </a:r>
            <a:r>
              <a:rPr lang="en-US" sz="4200" dirty="0" err="1">
                <a:solidFill>
                  <a:srgbClr val="FFFF00"/>
                </a:solidFill>
              </a:rPr>
              <a:t>কাজ</a:t>
            </a:r>
            <a:endParaRPr lang="en-US" sz="42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864" y="4406928"/>
            <a:ext cx="8970135" cy="1056906"/>
          </a:xfrm>
          <a:prstGeom prst="rect">
            <a:avLst/>
          </a:prstGeom>
          <a:solidFill>
            <a:srgbClr val="0000CC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‡¯¿ †h </a:t>
            </a:r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gymwjg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gbxlx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Ae`vb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i‡L‡Qb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bv‡gi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ZvwjKv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D‡jøL‡hvM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MÖš’vewji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ZvwjKv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‰</a:t>
            </a:r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74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7" y="1"/>
            <a:ext cx="9062113" cy="5714999"/>
          </a:xfrm>
          <a:prstGeom prst="rect">
            <a:avLst/>
          </a:prstGeom>
          <a:ln>
            <a:solidFill>
              <a:srgbClr val="FFC000"/>
            </a:solidFill>
          </a:ln>
          <a:effectLst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40093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1" y="885772"/>
            <a:ext cx="9143998" cy="4832092"/>
          </a:xfrm>
          <a:prstGeom prst="rect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KvDQvi</a:t>
            </a: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wgqv</a:t>
            </a:r>
            <a:endParaRPr lang="en-US" sz="4400" dirty="0" smtClean="0">
              <a:solidFill>
                <a:schemeClr val="accent4">
                  <a:lumMod val="40000"/>
                  <a:lumOff val="6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mnKvwi</a:t>
            </a: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4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Bmjvg</a:t>
            </a: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I ˆ</a:t>
            </a:r>
            <a:r>
              <a:rPr lang="en-US" sz="4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bwZK</a:t>
            </a: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/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Uwcievox</a:t>
            </a: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D”P</a:t>
            </a: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we`¨</a:t>
            </a:r>
            <a:r>
              <a:rPr lang="en-US" sz="4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vjq</a:t>
            </a: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kÖxcyi</a:t>
            </a: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MvRxcyi</a:t>
            </a: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: 01733151244</a:t>
            </a:r>
          </a:p>
          <a:p>
            <a:pPr algn="ctr"/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SutonnyMJ" pitchFamily="2" charset="0"/>
              </a:rPr>
              <a:t>E-mail :</a:t>
            </a: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SutonnyMJ" pitchFamily="2" charset="0"/>
              </a:rPr>
              <a:t>kawsarmia1990@gmail.com</a:t>
            </a: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" y="0"/>
            <a:ext cx="9220197" cy="830997"/>
          </a:xfrm>
          <a:prstGeom prst="rect">
            <a:avLst/>
          </a:prstGeom>
          <a:solidFill>
            <a:srgbClr val="3333FF"/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4800" dirty="0">
              <a:solidFill>
                <a:schemeClr val="accent4">
                  <a:lumMod val="40000"/>
                  <a:lumOff val="6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5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7211" y="-23989"/>
            <a:ext cx="3124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Qwe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¸‡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jÿ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Ki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7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5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0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"/>
            <a:ext cx="9144000" cy="56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8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 (2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190500"/>
            <a:ext cx="3276600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latin typeface="ArhialkhanMJ" pitchFamily="2" charset="0"/>
                <a:cs typeface="ArhialkhanMJ" pitchFamily="2" charset="0"/>
              </a:rPr>
              <a:t>&amp;</a:t>
            </a:r>
            <a:r>
              <a:rPr lang="en-US" sz="3200" dirty="0" err="1" smtClean="0">
                <a:latin typeface="ArhialkhanMJ" pitchFamily="2" charset="0"/>
                <a:cs typeface="ArhialkhanMJ" pitchFamily="2" charset="0"/>
              </a:rPr>
              <a:t>G‡mv</a:t>
            </a:r>
            <a:r>
              <a:rPr lang="en-US" sz="3200" dirty="0" smtClean="0">
                <a:latin typeface="ArhialkhanMJ" pitchFamily="2" charset="0"/>
                <a:cs typeface="ArhialkhanMJ" pitchFamily="2" charset="0"/>
              </a:rPr>
              <a:t> &amp;</a:t>
            </a:r>
            <a:r>
              <a:rPr lang="en-US" sz="3200" dirty="0" err="1" smtClean="0">
                <a:latin typeface="ArhialkhanMJ" pitchFamily="2" charset="0"/>
                <a:cs typeface="ArhialkhanMJ" pitchFamily="2" charset="0"/>
              </a:rPr>
              <a:t>GKwU</a:t>
            </a:r>
            <a:r>
              <a:rPr lang="en-US" sz="3200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200" dirty="0" err="1" smtClean="0">
                <a:latin typeface="ArhialkhanMJ" pitchFamily="2" charset="0"/>
                <a:cs typeface="ArhialkhanMJ" pitchFamily="2" charset="0"/>
              </a:rPr>
              <a:t>wfwWI</a:t>
            </a:r>
            <a:r>
              <a:rPr lang="en-US" sz="3200" dirty="0" smtClean="0">
                <a:latin typeface="ArhialkhanMJ" pitchFamily="2" charset="0"/>
                <a:cs typeface="ArhialkhanMJ" pitchFamily="2" charset="0"/>
              </a:rPr>
              <a:t> ‡`</a:t>
            </a:r>
            <a:r>
              <a:rPr lang="en-US" sz="3200" dirty="0" err="1" smtClean="0">
                <a:latin typeface="ArhialkhanMJ" pitchFamily="2" charset="0"/>
                <a:cs typeface="ArhialkhanMJ" pitchFamily="2" charset="0"/>
              </a:rPr>
              <a:t>wL</a:t>
            </a:r>
            <a:endParaRPr lang="en-US" sz="3200" dirty="0">
              <a:latin typeface="ArhialkhanMJ" pitchFamily="2" charset="0"/>
              <a:cs typeface="Arhialkhan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84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0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 (1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723900"/>
            <a:ext cx="9144000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108101"/>
            <a:ext cx="3124200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hialkhanMJ" pitchFamily="2" charset="0"/>
                <a:cs typeface="ArhialkhanMJ" pitchFamily="2" charset="0"/>
              </a:rPr>
              <a:t>&amp;</a:t>
            </a:r>
            <a:r>
              <a:rPr lang="en-US" sz="2800" dirty="0" err="1" smtClean="0">
                <a:latin typeface="ArhialkhanMJ" pitchFamily="2" charset="0"/>
                <a:cs typeface="ArhialkhanMJ" pitchFamily="2" charset="0"/>
              </a:rPr>
              <a:t>G‡mv</a:t>
            </a:r>
            <a:r>
              <a:rPr lang="en-US" sz="2800" dirty="0" smtClean="0">
                <a:latin typeface="ArhialkhanMJ" pitchFamily="2" charset="0"/>
                <a:cs typeface="ArhialkhanMJ" pitchFamily="2" charset="0"/>
              </a:rPr>
              <a:t> &amp;</a:t>
            </a:r>
            <a:r>
              <a:rPr lang="en-US" sz="2800" dirty="0" err="1" smtClean="0">
                <a:latin typeface="ArhialkhanMJ" pitchFamily="2" charset="0"/>
                <a:cs typeface="ArhialkhanMJ" pitchFamily="2" charset="0"/>
              </a:rPr>
              <a:t>GKwU</a:t>
            </a:r>
            <a:r>
              <a:rPr lang="en-US" sz="2800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800" dirty="0" err="1" smtClean="0">
                <a:latin typeface="ArhialkhanMJ" pitchFamily="2" charset="0"/>
                <a:cs typeface="ArhialkhanMJ" pitchFamily="2" charset="0"/>
              </a:rPr>
              <a:t>wfwWI</a:t>
            </a:r>
            <a:r>
              <a:rPr lang="en-US" sz="28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800" dirty="0" smtClean="0">
                <a:latin typeface="ArhialkhanMJ" pitchFamily="2" charset="0"/>
                <a:cs typeface="ArhialkhanMJ" pitchFamily="2" charset="0"/>
              </a:rPr>
              <a:t>†`</a:t>
            </a:r>
            <a:r>
              <a:rPr lang="en-US" sz="2800" dirty="0" err="1" smtClean="0">
                <a:latin typeface="ArhialkhanMJ" pitchFamily="2" charset="0"/>
                <a:cs typeface="ArhialkhanMJ" pitchFamily="2" charset="0"/>
              </a:rPr>
              <a:t>wL</a:t>
            </a:r>
            <a:endParaRPr lang="en-US" sz="2800" dirty="0">
              <a:latin typeface="ArhialkhanMJ" pitchFamily="2" charset="0"/>
              <a:cs typeface="Arhialkhan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1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5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9220197" cy="646331"/>
          </a:xfrm>
          <a:prstGeom prst="rect">
            <a:avLst/>
          </a:prstGeom>
          <a:solidFill>
            <a:srgbClr val="3333FF"/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3600" dirty="0">
              <a:solidFill>
                <a:schemeClr val="accent4">
                  <a:lumMod val="40000"/>
                  <a:lumOff val="6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24201" y="673142"/>
            <a:ext cx="5952066" cy="4801314"/>
            <a:chOff x="2743200" y="673142"/>
            <a:chExt cx="6333067" cy="4801314"/>
          </a:xfrm>
        </p:grpSpPr>
        <p:sp>
          <p:nvSpPr>
            <p:cNvPr id="3" name="TextBox 2"/>
            <p:cNvSpPr txBox="1"/>
            <p:nvPr/>
          </p:nvSpPr>
          <p:spPr>
            <a:xfrm>
              <a:off x="2743200" y="673142"/>
              <a:ext cx="6333067" cy="480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latin typeface="SutonnyMJ" pitchFamily="2" charset="0"/>
                  <a:cs typeface="SutonnyMJ" pitchFamily="2" charset="0"/>
                </a:rPr>
                <a:t>w</a:t>
              </a:r>
              <a:r>
                <a:rPr lang="en-US" sz="4800" dirty="0" err="1" smtClean="0">
                  <a:latin typeface="SutonnyMJ" pitchFamily="2" charset="0"/>
                  <a:cs typeface="SutonnyMJ" pitchFamily="2" charset="0"/>
                </a:rPr>
                <a:t>elq</a:t>
              </a:r>
              <a:r>
                <a:rPr lang="en-US" sz="4800" dirty="0" smtClean="0">
                  <a:latin typeface="SutonnyMJ" pitchFamily="2" charset="0"/>
                  <a:cs typeface="SutonnyMJ" pitchFamily="2" charset="0"/>
                </a:rPr>
                <a:t>:-</a:t>
              </a:r>
              <a:r>
                <a:rPr lang="en-US" sz="4800" dirty="0" err="1" smtClean="0">
                  <a:latin typeface="SutonnyMJ" pitchFamily="2" charset="0"/>
                  <a:cs typeface="SutonnyMJ" pitchFamily="2" charset="0"/>
                </a:rPr>
                <a:t>Bmjvg</a:t>
              </a:r>
              <a:r>
                <a:rPr lang="en-US" sz="4800" dirty="0" smtClean="0">
                  <a:latin typeface="SutonnyMJ" pitchFamily="2" charset="0"/>
                  <a:cs typeface="SutonnyMJ" pitchFamily="2" charset="0"/>
                </a:rPr>
                <a:t> I ‰</a:t>
              </a:r>
              <a:r>
                <a:rPr lang="en-US" sz="4800" dirty="0" err="1" smtClean="0">
                  <a:latin typeface="SutonnyMJ" pitchFamily="2" charset="0"/>
                  <a:cs typeface="SutonnyMJ" pitchFamily="2" charset="0"/>
                </a:rPr>
                <a:t>bwZK</a:t>
              </a:r>
              <a:r>
                <a:rPr lang="en-US" sz="48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800" dirty="0" err="1" smtClean="0">
                  <a:latin typeface="SutonnyMJ" pitchFamily="2" charset="0"/>
                  <a:cs typeface="SutonnyMJ" pitchFamily="2" charset="0"/>
                </a:rPr>
                <a:t>wkÿv</a:t>
              </a:r>
              <a:endParaRPr lang="en-US" sz="4800" dirty="0" smtClean="0">
                <a:latin typeface="SutonnyMJ" pitchFamily="2" charset="0"/>
                <a:cs typeface="SutonnyMJ" pitchFamily="2" charset="0"/>
              </a:endParaRPr>
            </a:p>
            <a:p>
              <a:pPr algn="ctr"/>
              <a:r>
                <a:rPr lang="en-US" sz="4800" dirty="0" err="1" smtClean="0">
                  <a:latin typeface="SutonnyMJ" pitchFamily="2" charset="0"/>
                  <a:cs typeface="SutonnyMJ" pitchFamily="2" charset="0"/>
                </a:rPr>
                <a:t>Aa¨vq-5</a:t>
              </a:r>
              <a:endParaRPr lang="en-US" sz="4800" dirty="0" smtClean="0">
                <a:latin typeface="SutonnyMJ" pitchFamily="2" charset="0"/>
                <a:cs typeface="SutonnyMJ" pitchFamily="2" charset="0"/>
              </a:endParaRPr>
            </a:p>
            <a:p>
              <a:pPr algn="ctr"/>
              <a:r>
                <a:rPr lang="en-US" sz="5400" dirty="0" err="1" smtClean="0">
                  <a:latin typeface="SutonnyMJ" pitchFamily="2" charset="0"/>
                  <a:cs typeface="SutonnyMJ" pitchFamily="2" charset="0"/>
                </a:rPr>
                <a:t>cvV</a:t>
              </a:r>
              <a:r>
                <a:rPr lang="en-US" sz="5400" dirty="0" smtClean="0">
                  <a:latin typeface="SutonnyMJ" pitchFamily="2" charset="0"/>
                  <a:cs typeface="SutonnyMJ" pitchFamily="2" charset="0"/>
                </a:rPr>
                <a:t>-13</a:t>
              </a:r>
            </a:p>
            <a:p>
              <a:pPr algn="ctr"/>
              <a:r>
                <a:rPr lang="en-US" sz="4800" dirty="0" err="1" smtClean="0">
                  <a:latin typeface="SutonnyMJ" pitchFamily="2" charset="0"/>
                  <a:cs typeface="SutonnyMJ" pitchFamily="2" charset="0"/>
                </a:rPr>
                <a:t>Ávb</a:t>
              </a:r>
              <a:r>
                <a:rPr lang="en-US" sz="48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800" dirty="0" err="1" smtClean="0">
                  <a:latin typeface="SutonnyMJ" pitchFamily="2" charset="0"/>
                  <a:cs typeface="SutonnyMJ" pitchFamily="2" charset="0"/>
                </a:rPr>
                <a:t>weÁvb</a:t>
              </a:r>
              <a:r>
                <a:rPr lang="en-US" sz="4800" dirty="0" smtClean="0">
                  <a:latin typeface="SutonnyMJ" pitchFamily="2" charset="0"/>
                  <a:cs typeface="SutonnyMJ" pitchFamily="2" charset="0"/>
                </a:rPr>
                <a:t> I </a:t>
              </a:r>
              <a:r>
                <a:rPr lang="en-US" sz="4800" dirty="0" err="1" smtClean="0">
                  <a:latin typeface="SutonnyMJ" pitchFamily="2" charset="0"/>
                  <a:cs typeface="SutonnyMJ" pitchFamily="2" charset="0"/>
                </a:rPr>
                <a:t>cÖhyw³</a:t>
              </a:r>
              <a:r>
                <a:rPr lang="en-US" sz="48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800" dirty="0" err="1" smtClean="0">
                  <a:latin typeface="SutonnyMJ" pitchFamily="2" charset="0"/>
                  <a:cs typeface="SutonnyMJ" pitchFamily="2" charset="0"/>
                </a:rPr>
                <a:t>PP©vq</a:t>
              </a:r>
              <a:r>
                <a:rPr lang="en-US" sz="48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800" dirty="0" err="1" smtClean="0">
                  <a:latin typeface="SutonnyMJ" pitchFamily="2" charset="0"/>
                  <a:cs typeface="SutonnyMJ" pitchFamily="2" charset="0"/>
                </a:rPr>
                <a:t>gymjgvb</a:t>
              </a:r>
              <a:r>
                <a:rPr lang="en-US" sz="4800" dirty="0" smtClean="0">
                  <a:latin typeface="SutonnyMJ" pitchFamily="2" charset="0"/>
                  <a:cs typeface="SutonnyMJ" pitchFamily="2" charset="0"/>
                </a:rPr>
                <a:t>‡`i </a:t>
              </a:r>
              <a:r>
                <a:rPr lang="en-US" sz="4800" dirty="0" err="1" smtClean="0">
                  <a:latin typeface="SutonnyMJ" pitchFamily="2" charset="0"/>
                  <a:cs typeface="SutonnyMJ" pitchFamily="2" charset="0"/>
                </a:rPr>
                <a:t>Ae`vb</a:t>
              </a:r>
              <a:endParaRPr lang="en-US" sz="4800" dirty="0" smtClean="0">
                <a:latin typeface="SutonnyMJ" pitchFamily="2" charset="0"/>
                <a:cs typeface="SutonnyMJ" pitchFamily="2" charset="0"/>
              </a:endParaRPr>
            </a:p>
            <a:p>
              <a:pPr algn="ctr"/>
              <a:r>
                <a:rPr lang="en-US" sz="6000" dirty="0" err="1" smtClean="0">
                  <a:latin typeface="SutonnyMJ" pitchFamily="2" charset="0"/>
                  <a:cs typeface="SutonnyMJ" pitchFamily="2" charset="0"/>
                </a:rPr>
                <a:t>wPwKrmv</a:t>
              </a:r>
              <a:r>
                <a:rPr lang="en-US" sz="60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6000" dirty="0" err="1" smtClean="0">
                  <a:latin typeface="SutonnyMJ" pitchFamily="2" charset="0"/>
                  <a:cs typeface="SutonnyMJ" pitchFamily="2" charset="0"/>
                </a:rPr>
                <a:t>kv</a:t>
              </a:r>
              <a:r>
                <a:rPr lang="en-US" sz="6000" dirty="0" smtClean="0">
                  <a:latin typeface="SutonnyMJ" pitchFamily="2" charset="0"/>
                  <a:cs typeface="SutonnyMJ" pitchFamily="2" charset="0"/>
                </a:rPr>
                <a:t>¯¿</a:t>
              </a:r>
              <a:endParaRPr lang="en-US" sz="6000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6" name="Moon 5"/>
            <p:cNvSpPr/>
            <p:nvPr/>
          </p:nvSpPr>
          <p:spPr>
            <a:xfrm rot="19794506">
              <a:off x="3733800" y="4762500"/>
              <a:ext cx="609600" cy="711956"/>
            </a:xfrm>
            <a:prstGeom prst="mo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73142"/>
            <a:ext cx="3124198" cy="504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9220197" cy="646331"/>
          </a:xfrm>
          <a:prstGeom prst="rect">
            <a:avLst/>
          </a:prstGeom>
          <a:solidFill>
            <a:srgbClr val="3333FF"/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dj</a:t>
            </a:r>
            <a:endParaRPr lang="en-US" sz="3600" dirty="0">
              <a:solidFill>
                <a:schemeClr val="accent4">
                  <a:lumMod val="40000"/>
                  <a:lumOff val="6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800100"/>
            <a:ext cx="8915400" cy="4914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 smtClean="0">
              <a:solidFill>
                <a:schemeClr val="accent4">
                  <a:lumMod val="40000"/>
                  <a:lumOff val="6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GB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_©xiv:-</a:t>
            </a:r>
            <a:endParaRPr lang="en-US" sz="36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60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1|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‡¯¿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Ae`vb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ivLv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gymwjg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gbxlx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‡`i bvg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2|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gbxlx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‡`i Kg© I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Rxebx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2|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weÁv‡bi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KwZcq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kvLv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2| </a:t>
            </a:r>
            <a:r>
              <a:rPr lang="en-US" sz="36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3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‡¯¿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D‡jøL</a:t>
            </a:r>
            <a:r>
              <a:rPr lang="en-US" sz="3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hvM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KwZcq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eB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bvg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36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9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735</Words>
  <Application>Microsoft Office PowerPoint</Application>
  <PresentationFormat>On-screen Show (16:10)</PresentationFormat>
  <Paragraphs>65</Paragraphs>
  <Slides>17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kawsar mia</dc:creator>
  <cp:lastModifiedBy>kawsarmia1990@gmail.com</cp:lastModifiedBy>
  <cp:revision>66</cp:revision>
  <dcterms:created xsi:type="dcterms:W3CDTF">2006-08-16T00:00:00Z</dcterms:created>
  <dcterms:modified xsi:type="dcterms:W3CDTF">2020-10-18T15:10:44Z</dcterms:modified>
</cp:coreProperties>
</file>