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9" autoAdjust="0"/>
    <p:restoredTop sz="94660"/>
  </p:normalViewPr>
  <p:slideViewPr>
    <p:cSldViewPr>
      <p:cViewPr>
        <p:scale>
          <a:sx n="66" d="100"/>
          <a:sy n="66" d="100"/>
        </p:scale>
        <p:origin x="-152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81000"/>
            <a:ext cx="4800600" cy="9906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8CFEF154-C355-4D3D-9FC9-15C806276D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2988" r="3721" b="6536"/>
          <a:stretch/>
        </p:blipFill>
        <p:spPr>
          <a:xfrm>
            <a:off x="1318820" y="1600200"/>
            <a:ext cx="678180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" y="990600"/>
            <a:ext cx="8458200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152400"/>
            <a:ext cx="5943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হ্যাকার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" y="4876800"/>
            <a:ext cx="84582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অসাধু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6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703440"/>
            <a:ext cx="3330090" cy="2273729"/>
          </a:xfrm>
          <a:prstGeom prst="round2DiagRect">
            <a:avLst>
              <a:gd name="adj1" fmla="val 0"/>
              <a:gd name="adj2" fmla="val 27151"/>
            </a:avLst>
          </a:prstGeom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703441"/>
            <a:ext cx="2608715" cy="2273728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42" y="714048"/>
            <a:ext cx="2733033" cy="2263121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37" y="3285366"/>
            <a:ext cx="2722564" cy="226109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925" y="3277746"/>
            <a:ext cx="2722564" cy="209360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33400" y="5791200"/>
            <a:ext cx="8498975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ক্যালসি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২০০০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ডলারের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64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2988" r="3721" b="6536"/>
          <a:stretch/>
        </p:blipFill>
        <p:spPr>
          <a:xfrm>
            <a:off x="1295400" y="1371600"/>
            <a:ext cx="7044676" cy="30234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381000"/>
            <a:ext cx="4876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800600"/>
            <a:ext cx="87630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ডুকতে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7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1752600"/>
            <a:ext cx="7860703" cy="35220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609600"/>
            <a:ext cx="533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রোবট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680" y="5638800"/>
            <a:ext cx="80467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রোবট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4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" y="685800"/>
            <a:ext cx="7772400" cy="22482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39140" y="3276600"/>
            <a:ext cx="840486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smwm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অক্ষরগুলো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এমনভাবে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যাবে,কিন্তু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রোবট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captcha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0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2" r="5615"/>
          <a:stretch/>
        </p:blipFill>
        <p:spPr>
          <a:xfrm>
            <a:off x="609600" y="1600200"/>
            <a:ext cx="8305800" cy="3810000"/>
          </a:xfrm>
          <a:prstGeom prst="round2DiagRect">
            <a:avLst>
              <a:gd name="adj1" fmla="val 392"/>
              <a:gd name="adj2" fmla="val 5000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76400" y="304800"/>
            <a:ext cx="556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অচল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5562600"/>
            <a:ext cx="7924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বিপর্যয়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1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25" y="1809898"/>
            <a:ext cx="3895350" cy="32382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533400"/>
            <a:ext cx="548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257800"/>
            <a:ext cx="7696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7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7480" r="5402" b="7092"/>
          <a:stretch/>
        </p:blipFill>
        <p:spPr>
          <a:xfrm>
            <a:off x="0" y="2047669"/>
            <a:ext cx="4244088" cy="2762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6477000" y="1374889"/>
            <a:ext cx="2250505" cy="4077741"/>
            <a:chOff x="8077200" y="1040526"/>
            <a:chExt cx="2012400" cy="36463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69" t="775" r="20771" b="-3013"/>
            <a:stretch/>
          </p:blipFill>
          <p:spPr>
            <a:xfrm>
              <a:off x="8077200" y="1040526"/>
              <a:ext cx="2012400" cy="36463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4"/>
            <p:cNvSpPr txBox="1"/>
            <p:nvPr/>
          </p:nvSpPr>
          <p:spPr>
            <a:xfrm>
              <a:off x="8610600" y="1356427"/>
              <a:ext cx="990600" cy="3302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50941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101882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52823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2037649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547061" algn="l" defTabSz="101882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3056473" algn="l" defTabSz="101882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565886" algn="l" defTabSz="101882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4075298" algn="l" defTabSz="101882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8" name="Freeform 7"/>
          <p:cNvSpPr/>
          <p:nvPr/>
        </p:nvSpPr>
        <p:spPr>
          <a:xfrm>
            <a:off x="1219199" y="914401"/>
            <a:ext cx="6962119" cy="1447799"/>
          </a:xfrm>
          <a:custGeom>
            <a:avLst/>
            <a:gdLst>
              <a:gd name="connsiteX0" fmla="*/ 0 w 1983545"/>
              <a:gd name="connsiteY0" fmla="*/ 731520 h 731520"/>
              <a:gd name="connsiteX1" fmla="*/ 84407 w 1983545"/>
              <a:gd name="connsiteY1" fmla="*/ 576776 h 731520"/>
              <a:gd name="connsiteX2" fmla="*/ 98474 w 1983545"/>
              <a:gd name="connsiteY2" fmla="*/ 534573 h 731520"/>
              <a:gd name="connsiteX3" fmla="*/ 168813 w 1983545"/>
              <a:gd name="connsiteY3" fmla="*/ 464234 h 731520"/>
              <a:gd name="connsiteX4" fmla="*/ 253219 w 1983545"/>
              <a:gd name="connsiteY4" fmla="*/ 407964 h 731520"/>
              <a:gd name="connsiteX5" fmla="*/ 281354 w 1983545"/>
              <a:gd name="connsiteY5" fmla="*/ 365760 h 731520"/>
              <a:gd name="connsiteX6" fmla="*/ 351693 w 1983545"/>
              <a:gd name="connsiteY6" fmla="*/ 309490 h 731520"/>
              <a:gd name="connsiteX7" fmla="*/ 379828 w 1983545"/>
              <a:gd name="connsiteY7" fmla="*/ 253219 h 731520"/>
              <a:gd name="connsiteX8" fmla="*/ 422031 w 1983545"/>
              <a:gd name="connsiteY8" fmla="*/ 225084 h 731520"/>
              <a:gd name="connsiteX9" fmla="*/ 436099 w 1983545"/>
              <a:gd name="connsiteY9" fmla="*/ 182880 h 731520"/>
              <a:gd name="connsiteX10" fmla="*/ 492370 w 1983545"/>
              <a:gd name="connsiteY10" fmla="*/ 112542 h 731520"/>
              <a:gd name="connsiteX11" fmla="*/ 534573 w 1983545"/>
              <a:gd name="connsiteY11" fmla="*/ 98474 h 731520"/>
              <a:gd name="connsiteX12" fmla="*/ 647114 w 1983545"/>
              <a:gd name="connsiteY12" fmla="*/ 56271 h 731520"/>
              <a:gd name="connsiteX13" fmla="*/ 731520 w 1983545"/>
              <a:gd name="connsiteY13" fmla="*/ 28136 h 731520"/>
              <a:gd name="connsiteX14" fmla="*/ 773724 w 1983545"/>
              <a:gd name="connsiteY14" fmla="*/ 14068 h 731520"/>
              <a:gd name="connsiteX15" fmla="*/ 829994 w 1983545"/>
              <a:gd name="connsiteY15" fmla="*/ 0 h 731520"/>
              <a:gd name="connsiteX16" fmla="*/ 970671 w 1983545"/>
              <a:gd name="connsiteY16" fmla="*/ 14068 h 731520"/>
              <a:gd name="connsiteX17" fmla="*/ 1153551 w 1983545"/>
              <a:gd name="connsiteY17" fmla="*/ 28136 h 731520"/>
              <a:gd name="connsiteX18" fmla="*/ 1237957 w 1983545"/>
              <a:gd name="connsiteY18" fmla="*/ 70339 h 731520"/>
              <a:gd name="connsiteX19" fmla="*/ 1350499 w 1983545"/>
              <a:gd name="connsiteY19" fmla="*/ 98474 h 731520"/>
              <a:gd name="connsiteX20" fmla="*/ 1392702 w 1983545"/>
              <a:gd name="connsiteY20" fmla="*/ 126610 h 731520"/>
              <a:gd name="connsiteX21" fmla="*/ 1434905 w 1983545"/>
              <a:gd name="connsiteY21" fmla="*/ 168813 h 731520"/>
              <a:gd name="connsiteX22" fmla="*/ 1477108 w 1983545"/>
              <a:gd name="connsiteY22" fmla="*/ 182880 h 731520"/>
              <a:gd name="connsiteX23" fmla="*/ 1575582 w 1983545"/>
              <a:gd name="connsiteY23" fmla="*/ 267287 h 731520"/>
              <a:gd name="connsiteX24" fmla="*/ 1617785 w 1983545"/>
              <a:gd name="connsiteY24" fmla="*/ 309490 h 731520"/>
              <a:gd name="connsiteX25" fmla="*/ 1645920 w 1983545"/>
              <a:gd name="connsiteY25" fmla="*/ 351693 h 731520"/>
              <a:gd name="connsiteX26" fmla="*/ 1659988 w 1983545"/>
              <a:gd name="connsiteY26" fmla="*/ 393896 h 731520"/>
              <a:gd name="connsiteX27" fmla="*/ 1702191 w 1983545"/>
              <a:gd name="connsiteY27" fmla="*/ 422031 h 731520"/>
              <a:gd name="connsiteX28" fmla="*/ 1730327 w 1983545"/>
              <a:gd name="connsiteY28" fmla="*/ 450167 h 731520"/>
              <a:gd name="connsiteX29" fmla="*/ 1856936 w 1983545"/>
              <a:gd name="connsiteY29" fmla="*/ 520505 h 731520"/>
              <a:gd name="connsiteX30" fmla="*/ 1913207 w 1983545"/>
              <a:gd name="connsiteY30" fmla="*/ 604911 h 731520"/>
              <a:gd name="connsiteX31" fmla="*/ 1941342 w 1983545"/>
              <a:gd name="connsiteY31" fmla="*/ 633047 h 731520"/>
              <a:gd name="connsiteX32" fmla="*/ 1983545 w 1983545"/>
              <a:gd name="connsiteY32" fmla="*/ 661182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83545" h="731520">
                <a:moveTo>
                  <a:pt x="0" y="731520"/>
                </a:moveTo>
                <a:cubicBezTo>
                  <a:pt x="28136" y="679939"/>
                  <a:pt x="58130" y="629329"/>
                  <a:pt x="84407" y="576776"/>
                </a:cubicBezTo>
                <a:cubicBezTo>
                  <a:pt x="91039" y="563513"/>
                  <a:pt x="89577" y="546436"/>
                  <a:pt x="98474" y="534573"/>
                </a:cubicBezTo>
                <a:cubicBezTo>
                  <a:pt x="118369" y="508046"/>
                  <a:pt x="141224" y="482627"/>
                  <a:pt x="168813" y="464234"/>
                </a:cubicBezTo>
                <a:lnTo>
                  <a:pt x="253219" y="407964"/>
                </a:lnTo>
                <a:cubicBezTo>
                  <a:pt x="262597" y="393896"/>
                  <a:pt x="270792" y="378963"/>
                  <a:pt x="281354" y="365760"/>
                </a:cubicBezTo>
                <a:cubicBezTo>
                  <a:pt x="304261" y="337126"/>
                  <a:pt x="320360" y="330378"/>
                  <a:pt x="351693" y="309490"/>
                </a:cubicBezTo>
                <a:cubicBezTo>
                  <a:pt x="361071" y="290733"/>
                  <a:pt x="366403" y="269329"/>
                  <a:pt x="379828" y="253219"/>
                </a:cubicBezTo>
                <a:cubicBezTo>
                  <a:pt x="390652" y="240231"/>
                  <a:pt x="411469" y="238286"/>
                  <a:pt x="422031" y="225084"/>
                </a:cubicBezTo>
                <a:cubicBezTo>
                  <a:pt x="431295" y="213505"/>
                  <a:pt x="429467" y="196143"/>
                  <a:pt x="436099" y="182880"/>
                </a:cubicBezTo>
                <a:cubicBezTo>
                  <a:pt x="444315" y="166448"/>
                  <a:pt x="473676" y="123758"/>
                  <a:pt x="492370" y="112542"/>
                </a:cubicBezTo>
                <a:cubicBezTo>
                  <a:pt x="505086" y="104913"/>
                  <a:pt x="521310" y="105106"/>
                  <a:pt x="534573" y="98474"/>
                </a:cubicBezTo>
                <a:cubicBezTo>
                  <a:pt x="661873" y="34824"/>
                  <a:pt x="467988" y="105124"/>
                  <a:pt x="647114" y="56271"/>
                </a:cubicBezTo>
                <a:cubicBezTo>
                  <a:pt x="675726" y="48468"/>
                  <a:pt x="703385" y="37514"/>
                  <a:pt x="731520" y="28136"/>
                </a:cubicBezTo>
                <a:cubicBezTo>
                  <a:pt x="745588" y="23447"/>
                  <a:pt x="759338" y="17665"/>
                  <a:pt x="773724" y="14068"/>
                </a:cubicBezTo>
                <a:lnTo>
                  <a:pt x="829994" y="0"/>
                </a:lnTo>
                <a:lnTo>
                  <a:pt x="970671" y="14068"/>
                </a:lnTo>
                <a:cubicBezTo>
                  <a:pt x="1031581" y="19365"/>
                  <a:pt x="1092883" y="20552"/>
                  <a:pt x="1153551" y="28136"/>
                </a:cubicBezTo>
                <a:cubicBezTo>
                  <a:pt x="1200695" y="34029"/>
                  <a:pt x="1196070" y="49395"/>
                  <a:pt x="1237957" y="70339"/>
                </a:cubicBezTo>
                <a:cubicBezTo>
                  <a:pt x="1266799" y="84760"/>
                  <a:pt x="1323740" y="93123"/>
                  <a:pt x="1350499" y="98474"/>
                </a:cubicBezTo>
                <a:cubicBezTo>
                  <a:pt x="1364567" y="107853"/>
                  <a:pt x="1379713" y="115786"/>
                  <a:pt x="1392702" y="126610"/>
                </a:cubicBezTo>
                <a:cubicBezTo>
                  <a:pt x="1407985" y="139346"/>
                  <a:pt x="1418352" y="157778"/>
                  <a:pt x="1434905" y="168813"/>
                </a:cubicBezTo>
                <a:cubicBezTo>
                  <a:pt x="1447243" y="177038"/>
                  <a:pt x="1463040" y="178191"/>
                  <a:pt x="1477108" y="182880"/>
                </a:cubicBezTo>
                <a:cubicBezTo>
                  <a:pt x="1541382" y="225730"/>
                  <a:pt x="1507356" y="199061"/>
                  <a:pt x="1575582" y="267287"/>
                </a:cubicBezTo>
                <a:cubicBezTo>
                  <a:pt x="1589650" y="281355"/>
                  <a:pt x="1606750" y="292937"/>
                  <a:pt x="1617785" y="309490"/>
                </a:cubicBezTo>
                <a:cubicBezTo>
                  <a:pt x="1627163" y="323558"/>
                  <a:pt x="1638359" y="336571"/>
                  <a:pt x="1645920" y="351693"/>
                </a:cubicBezTo>
                <a:cubicBezTo>
                  <a:pt x="1652552" y="364956"/>
                  <a:pt x="1650725" y="382317"/>
                  <a:pt x="1659988" y="393896"/>
                </a:cubicBezTo>
                <a:cubicBezTo>
                  <a:pt x="1670550" y="407098"/>
                  <a:pt x="1688989" y="411469"/>
                  <a:pt x="1702191" y="422031"/>
                </a:cubicBezTo>
                <a:cubicBezTo>
                  <a:pt x="1712548" y="430317"/>
                  <a:pt x="1719716" y="442209"/>
                  <a:pt x="1730327" y="450167"/>
                </a:cubicBezTo>
                <a:cubicBezTo>
                  <a:pt x="1807721" y="508212"/>
                  <a:pt x="1791140" y="498572"/>
                  <a:pt x="1856936" y="520505"/>
                </a:cubicBezTo>
                <a:cubicBezTo>
                  <a:pt x="1964249" y="627818"/>
                  <a:pt x="1852132" y="503119"/>
                  <a:pt x="1913207" y="604911"/>
                </a:cubicBezTo>
                <a:cubicBezTo>
                  <a:pt x="1920031" y="616284"/>
                  <a:pt x="1930985" y="624761"/>
                  <a:pt x="1941342" y="633047"/>
                </a:cubicBezTo>
                <a:cubicBezTo>
                  <a:pt x="1954544" y="643609"/>
                  <a:pt x="1983545" y="661182"/>
                  <a:pt x="1983545" y="661182"/>
                </a:cubicBezTo>
              </a:path>
            </a:pathLst>
          </a:custGeom>
          <a:ln w="212725" cap="rnd">
            <a:solidFill>
              <a:schemeClr val="accent6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5638800"/>
            <a:ext cx="7965505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5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/>
          <a:stretch/>
        </p:blipFill>
        <p:spPr>
          <a:xfrm>
            <a:off x="381000" y="1676400"/>
            <a:ext cx="8382000" cy="3686155"/>
          </a:xfrm>
          <a:prstGeom prst="round2DiagRect">
            <a:avLst>
              <a:gd name="adj1" fmla="val 0"/>
              <a:gd name="adj2" fmla="val 22237"/>
            </a:avLst>
          </a:prstGeom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86000" y="533400"/>
            <a:ext cx="4953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সেন্টার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5638800"/>
            <a:ext cx="7772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ভান্ডারগুলোকে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সেন্টার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2"/>
          <a:stretch/>
        </p:blipFill>
        <p:spPr>
          <a:xfrm>
            <a:off x="457200" y="914400"/>
            <a:ext cx="4114800" cy="3582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5"/>
          <a:stretch/>
        </p:blipFill>
        <p:spPr>
          <a:xfrm>
            <a:off x="4800600" y="914399"/>
            <a:ext cx="3733800" cy="35821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4953000"/>
            <a:ext cx="88392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আইন্সটাইন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জিলার্ডের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জিলার্ডার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সত্যেন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ফেলবে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0"/>
            <a:ext cx="4267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আইনস্টাইন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জিলার্ড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0"/>
            <a:ext cx="3886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আইনস্টাইন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সত্যেনবোস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5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81001"/>
            <a:ext cx="5867400" cy="1142999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4876800" cy="3276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রিপা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আকতার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দেউলিয়া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বদলগাছী,নওগাঁ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09800"/>
            <a:ext cx="2314898" cy="259116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83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381000"/>
            <a:ext cx="4953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295400"/>
            <a:ext cx="75438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১।ইন্টারনেটে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দিনদিন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আনন্দের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(খ)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ঝুকির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(ঘ)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81400"/>
            <a:ext cx="7543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২।নিরাপত্তার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(খ)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বাঁধ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(ঘ)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6019800"/>
            <a:ext cx="6248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১।(গ)    ২। (ক)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3401"/>
            <a:ext cx="5775960" cy="1295399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dex9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0" y="1981200"/>
            <a:ext cx="54102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33400" y="5257800"/>
            <a:ext cx="8305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একিদিন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অচল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বিপর্যয়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9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05000" y="1981200"/>
            <a:ext cx="6705600" cy="312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4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04801"/>
            <a:ext cx="5029200" cy="1371599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4572000" cy="30480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অধ্যায়ঃ৩য়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১৫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7400"/>
            <a:ext cx="2362200" cy="2895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63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33400"/>
            <a:ext cx="7772400" cy="16002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600"/>
            <a:ext cx="3657600" cy="327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8CFEF154-C355-4D3D-9FC9-15C806276D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2988" r="3721" b="6536"/>
          <a:stretch/>
        </p:blipFill>
        <p:spPr>
          <a:xfrm>
            <a:off x="5135519" y="2667000"/>
            <a:ext cx="362748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8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7467600" cy="2133600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0" y="1066800"/>
            <a:ext cx="60198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505200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ফায়ারওয়াল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Captcha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অচল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457200"/>
            <a:ext cx="7467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0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8A98B0CC-08F4-4BD8-A4A0-9EEB38995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9" y="1737358"/>
            <a:ext cx="2645618" cy="2519953"/>
          </a:xfrm>
          <a:prstGeom prst="rect">
            <a:avLst/>
          </a:prstGeom>
        </p:spPr>
      </p:pic>
      <p:sp>
        <p:nvSpPr>
          <p:cNvPr id="6" name="Cub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046D78AB-8BC3-47B3-A181-AA8E4068CF38}"/>
              </a:ext>
            </a:extLst>
          </p:cNvPr>
          <p:cNvSpPr/>
          <p:nvPr/>
        </p:nvSpPr>
        <p:spPr>
          <a:xfrm>
            <a:off x="4333346" y="1737357"/>
            <a:ext cx="1325170" cy="2519954"/>
          </a:xfrm>
          <a:prstGeom prst="cube">
            <a:avLst>
              <a:gd name="adj" fmla="val 42373"/>
            </a:avLst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41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882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2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76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AB98CA60-65B8-4B30-B09A-3D1781D6AA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8" b="26366"/>
          <a:stretch/>
        </p:blipFill>
        <p:spPr>
          <a:xfrm>
            <a:off x="6035353" y="1905000"/>
            <a:ext cx="2727648" cy="304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C7821B-E96D-46F8-B0DB-AF4C6AFBDA74}"/>
              </a:ext>
            </a:extLst>
          </p:cNvPr>
          <p:cNvGrpSpPr/>
          <p:nvPr/>
        </p:nvGrpSpPr>
        <p:grpSpPr>
          <a:xfrm>
            <a:off x="1887698" y="3110297"/>
            <a:ext cx="5368601" cy="28136"/>
            <a:chOff x="3124200" y="2560637"/>
            <a:chExt cx="4800600" cy="28136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FE5CAE2-6AFD-4B1C-ADCD-7080CCDA73E6}"/>
                </a:ext>
              </a:extLst>
            </p:cNvPr>
            <p:cNvCxnSpPr/>
            <p:nvPr/>
          </p:nvCxnSpPr>
          <p:spPr>
            <a:xfrm>
              <a:off x="3124200" y="2588773"/>
              <a:ext cx="2186897" cy="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64A814F-B145-41C3-8469-CCC834EC9BC8}"/>
                </a:ext>
              </a:extLst>
            </p:cNvPr>
            <p:cNvCxnSpPr/>
            <p:nvPr/>
          </p:nvCxnSpPr>
          <p:spPr>
            <a:xfrm flipV="1">
              <a:off x="5292436" y="2560637"/>
              <a:ext cx="2632364" cy="28136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own Arrow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953FF099-8D5A-45FB-9B56-CF2B073847FF}"/>
              </a:ext>
            </a:extLst>
          </p:cNvPr>
          <p:cNvSpPr/>
          <p:nvPr/>
        </p:nvSpPr>
        <p:spPr>
          <a:xfrm>
            <a:off x="4557706" y="4350582"/>
            <a:ext cx="728208" cy="1619102"/>
          </a:xfrm>
          <a:prstGeom prst="downArrow">
            <a:avLst>
              <a:gd name="adj1" fmla="val 50000"/>
              <a:gd name="adj2" fmla="val 4539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41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882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2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76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838200"/>
            <a:ext cx="249321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838200"/>
            <a:ext cx="2362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ফায়ারওয়াল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2514600" y="5969684"/>
            <a:ext cx="5257800" cy="583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অদৃশ্য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দেয়াল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5600" y="838200"/>
            <a:ext cx="2286000" cy="899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হোম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1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8131730" cy="365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62200" y="381000"/>
            <a:ext cx="457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চিত্রটিতে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ঘটেছে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715000"/>
            <a:ext cx="853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শত্রু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বন্ধু।ফায়ারওয়েল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একারনে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6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066801"/>
            <a:ext cx="5638800" cy="1904999"/>
          </a:xfrm>
        </p:spPr>
        <p:txBody>
          <a:bodyPr>
            <a:norm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876800"/>
            <a:ext cx="5867400" cy="15240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ফায়ারওয়াল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কী</a:t>
            </a:r>
            <a:r>
              <a:rPr lang="en-US" sz="6000" dirty="0" smtClean="0">
                <a:solidFill>
                  <a:srgbClr val="00B050"/>
                </a:solidFill>
              </a:rPr>
              <a:t>?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4" name="Picture 3" descr="E:\Teachers,gov,bd OK\Bakti Jibon Ict\Picture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7458" y="2349573"/>
            <a:ext cx="2689084" cy="2158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398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387</Words>
  <Application>Microsoft Office PowerPoint</Application>
  <PresentationFormat>On-screen Show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সবাইকে শুভেচ্ছা </vt:lpstr>
      <vt:lpstr>শিক্ষক পরিচিতি</vt:lpstr>
      <vt:lpstr>পাঠ পরিচিতি</vt:lpstr>
      <vt:lpstr>এসো আমরা ছবিগুলোর দিকে লক্ষ্য করি---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অনলাইন ক্লাসে সবাইকে শুভেচ্ছা</dc:title>
  <dc:creator>RC</dc:creator>
  <cp:lastModifiedBy>ismail - [2010]</cp:lastModifiedBy>
  <cp:revision>28</cp:revision>
  <dcterms:created xsi:type="dcterms:W3CDTF">2006-08-16T00:00:00Z</dcterms:created>
  <dcterms:modified xsi:type="dcterms:W3CDTF">2020-10-13T12:21:35Z</dcterms:modified>
</cp:coreProperties>
</file>