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62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>
      <p:cViewPr varScale="1">
        <p:scale>
          <a:sx n="68" d="100"/>
          <a:sy n="68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085BE-4FF4-4864-865E-E878A0E9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900CB848-4EF0-46B8-B09E-804A24CC4110}"/>
              </a:ext>
            </a:extLst>
          </p:cNvPr>
          <p:cNvSpPr/>
          <p:nvPr/>
        </p:nvSpPr>
        <p:spPr>
          <a:xfrm>
            <a:off x="0" y="76200"/>
            <a:ext cx="1628271" cy="1604171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DC3D153-A04A-4203-AC64-CDFFE21BA62A}"/>
              </a:ext>
            </a:extLst>
          </p:cNvPr>
          <p:cNvSpPr/>
          <p:nvPr/>
        </p:nvSpPr>
        <p:spPr>
          <a:xfrm>
            <a:off x="1981200" y="76200"/>
            <a:ext cx="1628271" cy="16041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F91D2E0-E76B-426C-82D8-CA08A0B41F28}"/>
              </a:ext>
            </a:extLst>
          </p:cNvPr>
          <p:cNvSpPr/>
          <p:nvPr/>
        </p:nvSpPr>
        <p:spPr>
          <a:xfrm>
            <a:off x="4010529" y="0"/>
            <a:ext cx="1628271" cy="1604171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9887FFF-77D9-45F5-A045-77598E5BEBC5}"/>
              </a:ext>
            </a:extLst>
          </p:cNvPr>
          <p:cNvSpPr/>
          <p:nvPr/>
        </p:nvSpPr>
        <p:spPr>
          <a:xfrm>
            <a:off x="6477000" y="72229"/>
            <a:ext cx="1628271" cy="1604171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DD4DD24-8D9F-4E41-BF1E-0BBAA2D08FA0}"/>
              </a:ext>
            </a:extLst>
          </p:cNvPr>
          <p:cNvSpPr/>
          <p:nvPr/>
        </p:nvSpPr>
        <p:spPr>
          <a:xfrm>
            <a:off x="76200" y="4658868"/>
            <a:ext cx="1628271" cy="1604171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8FF8C4C-C8A5-4777-84D6-7AC61D80CC70}"/>
              </a:ext>
            </a:extLst>
          </p:cNvPr>
          <p:cNvSpPr/>
          <p:nvPr/>
        </p:nvSpPr>
        <p:spPr>
          <a:xfrm>
            <a:off x="2133600" y="4720429"/>
            <a:ext cx="1628271" cy="16041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ADF776B-A9D3-413E-89C8-3A73E429F9D8}"/>
              </a:ext>
            </a:extLst>
          </p:cNvPr>
          <p:cNvSpPr/>
          <p:nvPr/>
        </p:nvSpPr>
        <p:spPr>
          <a:xfrm>
            <a:off x="4191000" y="4720429"/>
            <a:ext cx="1628271" cy="1604171"/>
          </a:xfrm>
          <a:prstGeom prst="ellips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DDD079D-196E-4DB0-AF81-1F930399CFDD}"/>
              </a:ext>
            </a:extLst>
          </p:cNvPr>
          <p:cNvSpPr/>
          <p:nvPr/>
        </p:nvSpPr>
        <p:spPr>
          <a:xfrm>
            <a:off x="6858000" y="4720429"/>
            <a:ext cx="1628271" cy="16041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21626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4B0F3-2DFA-44C7-B038-107994604AFF}"/>
              </a:ext>
            </a:extLst>
          </p:cNvPr>
          <p:cNvSpPr txBox="1"/>
          <p:nvPr/>
        </p:nvSpPr>
        <p:spPr>
          <a:xfrm>
            <a:off x="0" y="1178004"/>
            <a:ext cx="9144000" cy="11079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কথায় উত্তর বলি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CDB72-3447-4F67-9B9E-4DBFFD636848}"/>
              </a:ext>
            </a:extLst>
          </p:cNvPr>
          <p:cNvSpPr txBox="1"/>
          <p:nvPr/>
        </p:nvSpPr>
        <p:spPr>
          <a:xfrm>
            <a:off x="0" y="2590800"/>
            <a:ext cx="9144000" cy="38779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ক।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নাম কী?</a:t>
            </a:r>
          </a:p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 মুক্তিযুদ্ধের ডাক দেন?</a:t>
            </a:r>
          </a:p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গ।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জনকের নাম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07C71-908E-4088-B32F-A87F21986366}"/>
              </a:ext>
            </a:extLst>
          </p:cNvPr>
          <p:cNvSpPr/>
          <p:nvPr/>
        </p:nvSpPr>
        <p:spPr>
          <a:xfrm>
            <a:off x="11317551" y="3276600"/>
            <a:ext cx="5246694" cy="5834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26D7C-F1CF-4F4F-9A33-8553E60D5DD2}"/>
              </a:ext>
            </a:extLst>
          </p:cNvPr>
          <p:cNvSpPr/>
          <p:nvPr/>
        </p:nvSpPr>
        <p:spPr>
          <a:xfrm>
            <a:off x="11338560" y="4343400"/>
            <a:ext cx="512064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2637D-0E5D-45C8-9B41-594C3C63B48C}"/>
              </a:ext>
            </a:extLst>
          </p:cNvPr>
          <p:cNvSpPr/>
          <p:nvPr/>
        </p:nvSpPr>
        <p:spPr>
          <a:xfrm>
            <a:off x="12258040" y="2477618"/>
            <a:ext cx="2804160" cy="5203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345FC-AC64-478D-BEB7-CB0FFAD006A8}"/>
              </a:ext>
            </a:extLst>
          </p:cNvPr>
          <p:cNvSpPr/>
          <p:nvPr/>
        </p:nvSpPr>
        <p:spPr>
          <a:xfrm>
            <a:off x="1981200" y="76200"/>
            <a:ext cx="43434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dirty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1095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44157-4801-4754-9556-85D12B116501}"/>
              </a:ext>
            </a:extLst>
          </p:cNvPr>
          <p:cNvSpPr txBox="1"/>
          <p:nvPr/>
        </p:nvSpPr>
        <p:spPr>
          <a:xfrm>
            <a:off x="0" y="80897"/>
            <a:ext cx="9144000" cy="10618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BD" sz="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5BB29-FD48-44CF-86AD-44A85249A9A9}"/>
              </a:ext>
            </a:extLst>
          </p:cNvPr>
          <p:cNvSpPr txBox="1"/>
          <p:nvPr/>
        </p:nvSpPr>
        <p:spPr>
          <a:xfrm>
            <a:off x="323824" y="3200400"/>
            <a:ext cx="280002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ক্তি</a:t>
            </a:r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A4F3E-BA17-493E-A7BC-2367847094EF}"/>
              </a:ext>
            </a:extLst>
          </p:cNvPr>
          <p:cNvSpPr txBox="1"/>
          <p:nvPr/>
        </p:nvSpPr>
        <p:spPr>
          <a:xfrm>
            <a:off x="358529" y="4953000"/>
            <a:ext cx="2514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</a:rPr>
              <a:t>স্বা</a:t>
            </a:r>
            <a:r>
              <a:rPr lang="bn-BD" sz="7200" dirty="0"/>
              <a:t>ধীন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FFD70-3B10-4AFE-A424-B52A8A9E8C76}"/>
              </a:ext>
            </a:extLst>
          </p:cNvPr>
          <p:cNvSpPr txBox="1"/>
          <p:nvPr/>
        </p:nvSpPr>
        <p:spPr>
          <a:xfrm>
            <a:off x="3482728" y="3195873"/>
            <a:ext cx="11674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5F259-AA92-40DA-9127-BFA76E958931}"/>
              </a:ext>
            </a:extLst>
          </p:cNvPr>
          <p:cNvSpPr txBox="1"/>
          <p:nvPr/>
        </p:nvSpPr>
        <p:spPr>
          <a:xfrm>
            <a:off x="7111093" y="3177012"/>
            <a:ext cx="13471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782D2-33F1-472D-AA42-E91CEBFC794F}"/>
              </a:ext>
            </a:extLst>
          </p:cNvPr>
          <p:cNvSpPr txBox="1"/>
          <p:nvPr/>
        </p:nvSpPr>
        <p:spPr>
          <a:xfrm>
            <a:off x="5246550" y="3177011"/>
            <a:ext cx="12861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FEAD5-D803-4C9B-AB49-75156F45D215}"/>
              </a:ext>
            </a:extLst>
          </p:cNvPr>
          <p:cNvSpPr txBox="1"/>
          <p:nvPr/>
        </p:nvSpPr>
        <p:spPr>
          <a:xfrm>
            <a:off x="3482729" y="4747788"/>
            <a:ext cx="11963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0A2A6-1DFF-4FA0-952B-1C35513D3196}"/>
              </a:ext>
            </a:extLst>
          </p:cNvPr>
          <p:cNvSpPr txBox="1"/>
          <p:nvPr/>
        </p:nvSpPr>
        <p:spPr>
          <a:xfrm>
            <a:off x="5271071" y="4724400"/>
            <a:ext cx="1257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স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04A51-BE7E-414E-8BC3-716937B81E7F}"/>
              </a:ext>
            </a:extLst>
          </p:cNvPr>
          <p:cNvSpPr txBox="1"/>
          <p:nvPr/>
        </p:nvSpPr>
        <p:spPr>
          <a:xfrm>
            <a:off x="7114865" y="4730137"/>
            <a:ext cx="12733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46C88-E386-4E2E-B308-EAA6A1DCE97B}"/>
              </a:ext>
            </a:extLst>
          </p:cNvPr>
          <p:cNvSpPr txBox="1"/>
          <p:nvPr/>
        </p:nvSpPr>
        <p:spPr>
          <a:xfrm>
            <a:off x="0" y="1143000"/>
            <a:ext cx="914399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যুক্তবর্ণ লিখি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9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5D427-7D65-4518-B495-5FA866011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4848225" cy="4762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211A2-83BF-4EBF-B31D-A4DAD2E73D2E}"/>
              </a:ext>
            </a:extLst>
          </p:cNvPr>
          <p:cNvSpPr/>
          <p:nvPr/>
        </p:nvSpPr>
        <p:spPr>
          <a:xfrm>
            <a:off x="5181600" y="1066800"/>
            <a:ext cx="3429000" cy="472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ল্পিত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1067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36705-5521-4FFF-8536-FB75CC85BB68}"/>
              </a:ext>
            </a:extLst>
          </p:cNvPr>
          <p:cNvSpPr txBox="1"/>
          <p:nvPr/>
        </p:nvSpPr>
        <p:spPr>
          <a:xfrm>
            <a:off x="152400" y="5181600"/>
            <a:ext cx="8763000" cy="1600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600" b="1" dirty="0">
                <a:ln w="10160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FF"/>
                </a:solidFill>
                <a:prstDash val="solid"/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58A35-18FE-43BF-93A3-EF728AE4A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7"/>
            <a:ext cx="9144000" cy="50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BD983EFF-40E9-47F9-B33B-871F307B0256}"/>
              </a:ext>
            </a:extLst>
          </p:cNvPr>
          <p:cNvSpPr/>
          <p:nvPr/>
        </p:nvSpPr>
        <p:spPr>
          <a:xfrm>
            <a:off x="76200" y="76200"/>
            <a:ext cx="8991599" cy="975191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4932F-B6D0-4AB5-BC14-B1EDA52243C9}"/>
              </a:ext>
            </a:extLst>
          </p:cNvPr>
          <p:cNvSpPr/>
          <p:nvPr/>
        </p:nvSpPr>
        <p:spPr>
          <a:xfrm>
            <a:off x="76200" y="3611701"/>
            <a:ext cx="4267200" cy="3170099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ইনঘাট,সিলেট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0E73F-A4E2-4E25-B30B-6099ABB4A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28628" r="4467"/>
          <a:stretch/>
        </p:blipFill>
        <p:spPr>
          <a:xfrm>
            <a:off x="5562600" y="3687901"/>
            <a:ext cx="3505200" cy="3093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Block Arc 7">
            <a:extLst>
              <a:ext uri="{FF2B5EF4-FFF2-40B4-BE49-F238E27FC236}">
                <a16:creationId xmlns:a16="http://schemas.microsoft.com/office/drawing/2014/main" id="{8C1C283A-4C15-4AF4-A4E7-67604F2FA10D}"/>
              </a:ext>
            </a:extLst>
          </p:cNvPr>
          <p:cNvSpPr/>
          <p:nvPr/>
        </p:nvSpPr>
        <p:spPr>
          <a:xfrm>
            <a:off x="1524000" y="1051391"/>
            <a:ext cx="6096000" cy="5120809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1B9A55-E092-4A4F-AD1E-BF7D4DADF414}"/>
              </a:ext>
            </a:extLst>
          </p:cNvPr>
          <p:cNvSpPr txBox="1"/>
          <p:nvPr/>
        </p:nvSpPr>
        <p:spPr>
          <a:xfrm>
            <a:off x="76200" y="0"/>
            <a:ext cx="9067800" cy="452431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</a:t>
            </a:r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মুক্তিযুদ্ধাদের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বাসি মুক্তিযোদ্ধাদের। </a:t>
            </a:r>
            <a:endParaRPr lang="bn-BD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 </a:t>
            </a:r>
            <a:r>
              <a:rPr lang="en-US" sz="480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BEEDB-6682-4B36-81CD-8CF2BDE5F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0"/>
            <a:ext cx="90678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২.২.১ গল্প</a:t>
            </a:r>
            <a:r>
              <a:rPr lang="bn-IN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শুনে বুঝ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২.৪.১ গল্প</a:t>
            </a:r>
            <a:r>
              <a:rPr lang="bn-IN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 বলতে পারবে।</a:t>
            </a:r>
          </a:p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২.৪.১ গল্প কথা পড়তে পারবে।</a:t>
            </a:r>
          </a:p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৩.১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 শব্দ লিখতে 	  	    		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356EE6-3E4E-4A33-A96D-D6EBB760FC2A}"/>
              </a:ext>
            </a:extLst>
          </p:cNvPr>
          <p:cNvSpPr/>
          <p:nvPr/>
        </p:nvSpPr>
        <p:spPr>
          <a:xfrm>
            <a:off x="152400" y="76200"/>
            <a:ext cx="16002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6994F9-023B-4D87-B9AA-301CD58965B6}"/>
              </a:ext>
            </a:extLst>
          </p:cNvPr>
          <p:cNvSpPr/>
          <p:nvPr/>
        </p:nvSpPr>
        <p:spPr>
          <a:xfrm>
            <a:off x="1905000" y="76200"/>
            <a:ext cx="16002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ACF5D0-8656-46B0-806B-78794FAE08D3}"/>
              </a:ext>
            </a:extLst>
          </p:cNvPr>
          <p:cNvSpPr/>
          <p:nvPr/>
        </p:nvSpPr>
        <p:spPr>
          <a:xfrm>
            <a:off x="3657600" y="76200"/>
            <a:ext cx="16002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B86405-560E-460F-9A21-AFBA8928048B}"/>
              </a:ext>
            </a:extLst>
          </p:cNvPr>
          <p:cNvSpPr/>
          <p:nvPr/>
        </p:nvSpPr>
        <p:spPr>
          <a:xfrm>
            <a:off x="5486400" y="76200"/>
            <a:ext cx="16002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03C1E6-E117-4ADE-AF53-0498438744D2}"/>
              </a:ext>
            </a:extLst>
          </p:cNvPr>
          <p:cNvSpPr/>
          <p:nvPr/>
        </p:nvSpPr>
        <p:spPr>
          <a:xfrm>
            <a:off x="7315200" y="76200"/>
            <a:ext cx="16002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1BB9D-6A3B-4330-9D97-AD0244E1D278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60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>
            <a:extLst>
              <a:ext uri="{FF2B5EF4-FFF2-40B4-BE49-F238E27FC236}">
                <a16:creationId xmlns:a16="http://schemas.microsoft.com/office/drawing/2014/main" id="{8404338E-BB25-4E51-B8E6-B46C5B4D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878"/>
            <a:ext cx="3961943" cy="2620722"/>
          </a:xfrm>
          <a:prstGeom prst="rect">
            <a:avLst/>
          </a:prstGeom>
        </p:spPr>
      </p:pic>
      <p:pic>
        <p:nvPicPr>
          <p:cNvPr id="4" name="Picture 3" descr="Picture3.jpg">
            <a:extLst>
              <a:ext uri="{FF2B5EF4-FFF2-40B4-BE49-F238E27FC236}">
                <a16:creationId xmlns:a16="http://schemas.microsoft.com/office/drawing/2014/main" id="{5AEE89B0-9228-4F3A-93F4-CF37DFDA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55" y="990600"/>
            <a:ext cx="4039445" cy="2667000"/>
          </a:xfrm>
          <a:prstGeom prst="rect">
            <a:avLst/>
          </a:prstGeom>
        </p:spPr>
      </p:pic>
      <p:pic>
        <p:nvPicPr>
          <p:cNvPr id="5" name="Picture 4" descr="images.jpg">
            <a:extLst>
              <a:ext uri="{FF2B5EF4-FFF2-40B4-BE49-F238E27FC236}">
                <a16:creationId xmlns:a16="http://schemas.microsoft.com/office/drawing/2014/main" id="{4FF2A9E5-F381-46EC-887B-8AAF7A93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3961944" cy="2667000"/>
          </a:xfrm>
          <a:prstGeom prst="rect">
            <a:avLst/>
          </a:prstGeom>
        </p:spPr>
      </p:pic>
      <p:pic>
        <p:nvPicPr>
          <p:cNvPr id="6" name="Picture 5" descr="images.jpg">
            <a:extLst>
              <a:ext uri="{FF2B5EF4-FFF2-40B4-BE49-F238E27FC236}">
                <a16:creationId xmlns:a16="http://schemas.microsoft.com/office/drawing/2014/main" id="{47EFF61B-DEFB-46F2-B5B8-1F8DFBB2D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355" y="4237278"/>
            <a:ext cx="4039445" cy="26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F44F8-D40E-4D55-933F-95E14F912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905"/>
            <a:ext cx="3553044" cy="4001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3078EF-7BC6-473C-986B-6BAA76F6D156}"/>
              </a:ext>
            </a:extLst>
          </p:cNvPr>
          <p:cNvSpPr txBox="1"/>
          <p:nvPr/>
        </p:nvSpPr>
        <p:spPr>
          <a:xfrm>
            <a:off x="3553044" y="2856905"/>
            <a:ext cx="5590956" cy="397031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াদের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কথা</a:t>
            </a:r>
          </a:p>
          <a:p>
            <a:r>
              <a:rPr lang="bn-BD" sz="4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পাঠ্যংশ</a:t>
            </a:r>
            <a:r>
              <a:rPr lang="bn-IN" sz="4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দেশ..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াদের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6A42D7BB-93C2-4060-BCBD-70DAA86B4652}"/>
              </a:ext>
            </a:extLst>
          </p:cNvPr>
          <p:cNvSpPr/>
          <p:nvPr/>
        </p:nvSpPr>
        <p:spPr>
          <a:xfrm>
            <a:off x="2362200" y="76199"/>
            <a:ext cx="4419600" cy="278070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8E960F-C1ED-45F2-92D1-70BD28FC3250}"/>
              </a:ext>
            </a:extLst>
          </p:cNvPr>
          <p:cNvGrpSpPr/>
          <p:nvPr/>
        </p:nvGrpSpPr>
        <p:grpSpPr>
          <a:xfrm>
            <a:off x="152400" y="38100"/>
            <a:ext cx="2286000" cy="2628900"/>
            <a:chOff x="27432" y="0"/>
            <a:chExt cx="4572000" cy="58605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E53CD3-0E3A-479D-A72E-5DC0E455FABA}"/>
                </a:ext>
              </a:extLst>
            </p:cNvPr>
            <p:cNvSpPr/>
            <p:nvPr/>
          </p:nvSpPr>
          <p:spPr>
            <a:xfrm>
              <a:off x="713232" y="200406"/>
              <a:ext cx="3886200" cy="2724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D6638D-0408-44F5-9851-082EE84F41CA}"/>
                </a:ext>
              </a:extLst>
            </p:cNvPr>
            <p:cNvSpPr/>
            <p:nvPr/>
          </p:nvSpPr>
          <p:spPr>
            <a:xfrm>
              <a:off x="1551432" y="325391"/>
              <a:ext cx="1676400" cy="20162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F2727E-778E-41FF-B3A3-F1FA1500013C}"/>
                </a:ext>
              </a:extLst>
            </p:cNvPr>
            <p:cNvSpPr/>
            <p:nvPr/>
          </p:nvSpPr>
          <p:spPr>
            <a:xfrm>
              <a:off x="27432" y="5098542"/>
              <a:ext cx="1066800" cy="762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3DDDF2-0C7B-40F2-ADD3-1D3E40DEB74B}"/>
                </a:ext>
              </a:extLst>
            </p:cNvPr>
            <p:cNvSpPr/>
            <p:nvPr/>
          </p:nvSpPr>
          <p:spPr>
            <a:xfrm>
              <a:off x="457200" y="19050"/>
              <a:ext cx="173736" cy="54032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BDFDF9-3EC5-4285-AADC-10B221C1257E}"/>
                </a:ext>
              </a:extLst>
            </p:cNvPr>
            <p:cNvCxnSpPr/>
            <p:nvPr/>
          </p:nvCxnSpPr>
          <p:spPr>
            <a:xfrm flipH="1">
              <a:off x="457200" y="2908110"/>
              <a:ext cx="228600" cy="216090"/>
            </a:xfrm>
            <a:prstGeom prst="lin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9FF703-97DE-4AFB-928A-1FCBCC2DBFE6}"/>
                </a:ext>
              </a:extLst>
            </p:cNvPr>
            <p:cNvCxnSpPr/>
            <p:nvPr/>
          </p:nvCxnSpPr>
          <p:spPr>
            <a:xfrm flipH="1" flipV="1">
              <a:off x="484632" y="0"/>
              <a:ext cx="228600" cy="200406"/>
            </a:xfrm>
            <a:prstGeom prst="lin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16D1D5-39E4-4A15-BC6C-511564EF5CB0}"/>
              </a:ext>
            </a:extLst>
          </p:cNvPr>
          <p:cNvGrpSpPr/>
          <p:nvPr/>
        </p:nvGrpSpPr>
        <p:grpSpPr>
          <a:xfrm flipH="1">
            <a:off x="6591300" y="38100"/>
            <a:ext cx="2400300" cy="2628900"/>
            <a:chOff x="27432" y="0"/>
            <a:chExt cx="4572000" cy="58605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22E2BB-AA6E-4EB9-9994-029036BAAAAB}"/>
                </a:ext>
              </a:extLst>
            </p:cNvPr>
            <p:cNvSpPr/>
            <p:nvPr/>
          </p:nvSpPr>
          <p:spPr>
            <a:xfrm>
              <a:off x="713232" y="200406"/>
              <a:ext cx="3886200" cy="2724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DFFF4F0-56FF-4383-BFDF-BC7FED99ADA1}"/>
                </a:ext>
              </a:extLst>
            </p:cNvPr>
            <p:cNvSpPr/>
            <p:nvPr/>
          </p:nvSpPr>
          <p:spPr>
            <a:xfrm>
              <a:off x="1551432" y="325391"/>
              <a:ext cx="1676400" cy="20162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A6C51D-CFCC-4CD2-BFF3-7585579571F6}"/>
                </a:ext>
              </a:extLst>
            </p:cNvPr>
            <p:cNvSpPr/>
            <p:nvPr/>
          </p:nvSpPr>
          <p:spPr>
            <a:xfrm>
              <a:off x="27432" y="5098542"/>
              <a:ext cx="1066800" cy="762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4F1905-DE72-4940-ACBF-410644708415}"/>
                </a:ext>
              </a:extLst>
            </p:cNvPr>
            <p:cNvSpPr/>
            <p:nvPr/>
          </p:nvSpPr>
          <p:spPr>
            <a:xfrm>
              <a:off x="457200" y="19050"/>
              <a:ext cx="173736" cy="54032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11657F-4F43-4DE0-8FF6-FFBC4E541D86}"/>
                </a:ext>
              </a:extLst>
            </p:cNvPr>
            <p:cNvCxnSpPr/>
            <p:nvPr/>
          </p:nvCxnSpPr>
          <p:spPr>
            <a:xfrm flipH="1">
              <a:off x="457200" y="2908110"/>
              <a:ext cx="228600" cy="216090"/>
            </a:xfrm>
            <a:prstGeom prst="lin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24F1C2-B5FF-4C7B-993D-3E1866273DB8}"/>
                </a:ext>
              </a:extLst>
            </p:cNvPr>
            <p:cNvCxnSpPr/>
            <p:nvPr/>
          </p:nvCxnSpPr>
          <p:spPr>
            <a:xfrm flipH="1" flipV="1">
              <a:off x="484632" y="0"/>
              <a:ext cx="228600" cy="200406"/>
            </a:xfrm>
            <a:prstGeom prst="line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494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5C9CF4-A496-4C5B-B28A-F6BA5D1F219B}"/>
              </a:ext>
            </a:extLst>
          </p:cNvPr>
          <p:cNvSpPr/>
          <p:nvPr/>
        </p:nvSpPr>
        <p:spPr>
          <a:xfrm>
            <a:off x="4572000" y="228600"/>
            <a:ext cx="4495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5EE83-F125-43F1-8FC2-B6C63B4A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351699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82953-7810-4623-A613-C52FB8348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3203"/>
            <a:ext cx="4572000" cy="5534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747B5-1691-4A18-BA03-97AF876E94A6}"/>
              </a:ext>
            </a:extLst>
          </p:cNvPr>
          <p:cNvSpPr txBox="1"/>
          <p:nvPr/>
        </p:nvSpPr>
        <p:spPr>
          <a:xfrm>
            <a:off x="76200" y="228600"/>
            <a:ext cx="4351699" cy="92333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 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0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CFEEB-5DAB-46C7-B65A-5C41C9A3B995}"/>
              </a:ext>
            </a:extLst>
          </p:cNvPr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90486-76BE-44B4-95F1-E1F5D79E7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4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1F2BB5-2278-4A9E-9BD3-F059615232D7}"/>
              </a:ext>
            </a:extLst>
          </p:cNvPr>
          <p:cNvSpPr/>
          <p:nvPr/>
        </p:nvSpPr>
        <p:spPr>
          <a:xfrm>
            <a:off x="76200" y="76200"/>
            <a:ext cx="434340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dirty="0"/>
              <a:t> </a:t>
            </a:r>
            <a:endParaRPr lang="en-US" sz="6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0DCC4-91C4-4D2E-A960-E6B8E1C34101}"/>
              </a:ext>
            </a:extLst>
          </p:cNvPr>
          <p:cNvSpPr/>
          <p:nvPr/>
        </p:nvSpPr>
        <p:spPr>
          <a:xfrm>
            <a:off x="76200" y="1066800"/>
            <a:ext cx="4343400" cy="5715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গল্পটি  পড় এবং ১টি করে যুক্তবর্ণ বাছাই করো।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D38A7-D50C-465E-8086-F8EC62E3A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7243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209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User</cp:lastModifiedBy>
  <cp:revision>254</cp:revision>
  <dcterms:created xsi:type="dcterms:W3CDTF">2006-08-16T00:00:00Z</dcterms:created>
  <dcterms:modified xsi:type="dcterms:W3CDTF">2020-10-18T03:18:41Z</dcterms:modified>
</cp:coreProperties>
</file>