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97" r:id="rId3"/>
    <p:sldId id="256" r:id="rId4"/>
    <p:sldId id="260" r:id="rId5"/>
    <p:sldId id="261" r:id="rId6"/>
    <p:sldId id="277" r:id="rId7"/>
    <p:sldId id="294" r:id="rId8"/>
    <p:sldId id="295" r:id="rId9"/>
    <p:sldId id="278" r:id="rId10"/>
    <p:sldId id="298" r:id="rId11"/>
    <p:sldId id="279" r:id="rId12"/>
    <p:sldId id="299" r:id="rId13"/>
    <p:sldId id="280" r:id="rId14"/>
    <p:sldId id="300" r:id="rId15"/>
    <p:sldId id="282" r:id="rId16"/>
    <p:sldId id="301" r:id="rId17"/>
    <p:sldId id="281" r:id="rId18"/>
    <p:sldId id="302" r:id="rId19"/>
    <p:sldId id="286" r:id="rId20"/>
    <p:sldId id="287" r:id="rId21"/>
    <p:sldId id="292" r:id="rId22"/>
    <p:sldId id="291" r:id="rId23"/>
    <p:sldId id="285" r:id="rId24"/>
    <p:sldId id="288" r:id="rId25"/>
    <p:sldId id="2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gGTLCfF4Jx3V/BUmEAx3Q==" hashData="0F/blbN19vJIZ3RoVqJdtdiZdIwsXtsHnKkfKoyPj9fhypee+kcAuhglafXiCAoGD95+al7a60G4xRUjBbS6X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B620D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7A1B-8736-49D3-9B83-668BAC7CD1F7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D052-CCF0-4A32-97B0-ECB67B49F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BD052-CCF0-4A32-97B0-ECB67B49FF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895E-9385-4AB7-BF97-BEA28AFA9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23500-C041-4BB7-B1C2-2111953A2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F2BF-7D9C-4EA3-B5B4-DA2F856A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4612C-448A-43A9-8CA9-800F435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55F5-31D6-46E2-BDC7-E14A4ED6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8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5BC4-8512-4D17-9DE9-15CF6893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3515B-9070-406F-BE4C-F4AD3767E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50DE-9BB5-4624-8450-2FDDAA2A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30B83-49FF-41C1-ADBA-FF163968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83CF4-9275-4830-BE65-61C374B5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CBC7B-C60D-4016-8727-AB88DA3EE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76A57-702B-4043-8911-BAE6C2D8B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3D71-C870-4187-B7A3-367C217A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2D540-0D41-4F62-B9F2-DC9D1271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04DDF-ED85-431A-B036-1DBD3767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1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C866-5AFD-45C7-8A89-D2181321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B7CC6-7B30-4ABE-9DCF-057E06450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E6F32-60F1-49BF-A539-A2333D2C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08EE-761A-400D-9915-6DACE7CD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2EBBA-4394-4AA4-A250-F1710ECF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9E80-0B39-48CD-841A-61E338F3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1BF7-D815-4AB5-9FFE-18C3E9356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CF908-1B8C-483E-8DBC-0E60DEA2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3E94-253F-4662-A52E-C7FB22C2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9CD9E-4E0E-451A-8F6A-BE67F415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1991-81BE-4A8F-920C-397198F8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DBEFC-27A6-4E87-8A91-C776D891B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CCD8-1200-4AE3-8559-C0E0CCBB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B3BE9-25A4-4FA9-A65C-DE23589D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0E7B-DE67-4FD7-AB44-6051D253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7426-7643-48EF-8570-6A75CBBC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0C30-7DE3-42A5-8FA0-ECC2E20CE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765F-9221-4FC9-9BAF-01B42CC5A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16C69-5639-4583-BC09-C987D119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923EA-9B0A-450B-BC3A-7BC0D13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592B5-8E45-4228-8B76-0DB31810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6AFB-45ED-4641-8814-66C356F9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799C-F65F-47A2-B177-8CF74161E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48E0F-21D9-49A7-8FC4-7AFB0BC8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C5D95-3A95-4BDC-9830-C9E3E584A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5046F-2B9C-4D03-9629-6EDE4953C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5C873-03D1-4108-92F4-03C65D43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2D6B4-C172-4642-9A14-F956A286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D149E-6D9D-47DC-9FA3-3FDDD4E9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121A-244D-4939-A797-A6DD9E1A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B5E36-986A-416A-B0D4-1104B82B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D28C-3821-4915-8AFC-1B5DDC8D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F6D8-51B2-463C-A211-7798A363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859CD-7547-4AA5-ADAD-3CD627A5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4E7C0-28CD-4D14-B171-BBA2D33A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4A769-7F12-44CD-83B4-14B75A2E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0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83DD-DF19-4172-8291-70793DC7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410A5-CE52-4917-8959-33C69359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F4E46-D3C4-41FA-84B1-B833E7AD2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F2C0A-CC52-44A7-B499-B8D02249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AA2FF-A3BB-4173-81CD-A90D41A9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40EE9-DA4F-41DF-8B34-F3BFD188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5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F13E-B3C7-4655-890B-54E4BF2C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02A6-F8C7-428A-B6D1-B4D2DA6FC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581E-93C3-4FA5-8BBC-7ED1F768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765F-22C5-4ECC-921E-F1EE2C3E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1F12-F565-40E9-8D8D-67783928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5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9343-16D1-483C-9E8D-883025CA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274F9-8626-48D5-AC3B-7957E9334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BEEA8-D086-42B0-8DB3-1489F6A22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D9522-D487-4E44-B456-A55035E1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ADE6C-D1AE-4347-B437-2A17FAE1D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9DDA2-F742-422A-949E-6A863D64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88CF-80A2-4D9C-AFFF-EAA24168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E4E52-BB7E-420D-A1DF-0D7AD478D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08156-2BCE-4341-A62E-ACBD74A2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970-7AD6-4683-BE3E-CA5327EC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E3E7F-4BDD-4E78-BD84-F3A18129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8109A-21DC-435B-9295-BFF21EAB0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3E47F-B4DF-4660-96C6-1212708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77EA4-C5D6-41D2-9D52-D93040A6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D60EE-C4B7-445F-9D1E-D69D53EC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F7FA5-30B8-42B1-A0CB-3E50D5F1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2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1B58-3ABE-43C8-B9E6-2BEEC0A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33C48-F43A-4D41-BC2D-D2718A9B7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7318A-F2DF-42FD-9490-98B9B753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08CD-F274-41BB-924E-5EB959DC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7F847-761C-402F-AB81-8BA99459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7CEC-CBC7-4C5D-B54F-EAEFE003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88E72-6DC0-4ABC-B06B-52BD32FBE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313D4-E89A-4603-B4AF-5524E449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DFB49-629C-449D-A222-DA5A44C3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6856B-9470-49F1-B7F6-3F52B828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C6D07-03AF-463F-8074-34822252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9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4EF1-502E-4278-9C7F-F225CAC1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3F4F5-E985-42EA-A10C-49EC113D4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A49-8F09-4F3B-A800-2CA53BA11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6A524-173F-44D8-95F5-6C3A8A4EB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E1424-D0B6-4247-9F23-3F072C9B6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DEE0D-0AE6-408D-ADBB-D27D5CF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91CE4-4F70-4C26-A903-8BD6D8172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3E5EB-6540-49D9-8746-0389E58B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5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D113-26C7-435D-BCC2-EB7709E4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97D3A-3AB6-4835-90E0-C41AA7DD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7C76D-D58C-4F5E-8474-DBAE7668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4C4F8-CF64-48C2-89E4-413CA4F5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6D61C-10B2-4EC5-9D5D-0E87AD05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7A524-8157-4BEB-9021-EFF5527A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08AF4-5DE5-4759-A57B-BFDD2693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7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E64B-1F1D-4C44-A4B1-62E8F028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890-4409-49D1-A9FB-29F761E0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5488F-3AB3-42A2-985C-45BB1D17D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4FA40-9DF1-4D25-9755-ABE6C782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BA842-C27B-4772-B037-ECA2E730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F3086-1744-490C-9642-06E46E12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DCCC-EFAF-44A6-AF68-AB843706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14A58-C3B7-472A-91B4-73B68BA97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AA3AD-3842-4016-AF86-645242D3A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C8B83-AB3D-4B85-AE56-C95DFB9A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2B11F-BF49-4E40-A3A4-C70F9078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3E1FA-A566-41F5-BE84-B980B783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80F4D-80FA-42D3-8983-1BB89DFC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99C4F-3CF3-41FE-B6A2-9751AF866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9769D-E6E8-4AC1-BA87-3BA12CCBA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A8D7-5F21-4527-AA2A-C3715E0E992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4184D-487C-4F07-96D6-43B14AD59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C5AB-4FF3-43AC-A597-D0AC46A6C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E8A8-2C3D-423D-AADF-84EBB71FD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5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05CBE-0BC6-463A-B3F7-26764A26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93209-8523-4538-AFED-EBF345F2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6040-3161-42DE-85B9-19C679D3A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1B3E8-54D6-4908-A087-7B5AD1E6A99B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A047-5D31-41A3-9FC6-19B9E40D1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F1F46-C2FB-4391-954A-FB6A4CC17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1C1BE-F76A-4E18-AB4B-73791877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563C6-5148-42A7-A1E8-DF785E0FA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8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9823E9-361F-47A5-A3CB-4FC1E2A909D5}"/>
              </a:ext>
            </a:extLst>
          </p:cNvPr>
          <p:cNvSpPr txBox="1"/>
          <p:nvPr/>
        </p:nvSpPr>
        <p:spPr>
          <a:xfrm>
            <a:off x="789140" y="-50754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87E79-E346-42D9-A35A-81E47931C49C}"/>
              </a:ext>
            </a:extLst>
          </p:cNvPr>
          <p:cNvSpPr txBox="1"/>
          <p:nvPr/>
        </p:nvSpPr>
        <p:spPr>
          <a:xfrm>
            <a:off x="0" y="5406007"/>
            <a:ext cx="12100142" cy="128419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3FC69A-55EB-4EA6-9699-81B8F94842BD}"/>
              </a:ext>
            </a:extLst>
          </p:cNvPr>
          <p:cNvSpPr/>
          <p:nvPr/>
        </p:nvSpPr>
        <p:spPr>
          <a:xfrm>
            <a:off x="99939" y="5762662"/>
            <a:ext cx="68920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88D6E3-E662-43C6-B3A5-1733685088A4}"/>
              </a:ext>
            </a:extLst>
          </p:cNvPr>
          <p:cNvSpPr txBox="1"/>
          <p:nvPr/>
        </p:nvSpPr>
        <p:spPr>
          <a:xfrm>
            <a:off x="8060129" y="1041684"/>
            <a:ext cx="29568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B43E8-E762-45D0-B01C-52490E623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45182" l="30600" r="69766">
                        <a14:foregroundMark x1="59517" y1="29557" x2="59517" y2="29557"/>
                        <a14:foregroundMark x1="59517" y1="29557" x2="59517" y2="29557"/>
                        <a14:foregroundMark x1="68302" y1="29818" x2="68302" y2="29818"/>
                        <a14:foregroundMark x1="66105" y1="19271" x2="66105" y2="19271"/>
                        <a14:foregroundMark x1="66252" y1="10807" x2="66252" y2="10807"/>
                        <a14:foregroundMark x1="59517" y1="8724" x2="59517" y2="8724"/>
                        <a14:foregroundMark x1="48755" y1="12500" x2="48755" y2="12500"/>
                        <a14:foregroundMark x1="50439" y1="20443" x2="50439" y2="20443"/>
                        <a14:foregroundMark x1="47804" y1="32161" x2="47804" y2="32161"/>
                        <a14:foregroundMark x1="40703" y1="41927" x2="40703" y2="41927"/>
                        <a14:foregroundMark x1="40922" y1="31641" x2="40922" y2="31641"/>
                        <a14:foregroundMark x1="40922" y1="20833" x2="40922" y2="20833"/>
                        <a14:foregroundMark x1="41874" y1="9115" x2="41874" y2="9115"/>
                        <a14:foregroundMark x1="33748" y1="12500" x2="33748" y2="12500"/>
                        <a14:foregroundMark x1="30600" y1="12891" x2="30600" y2="12891"/>
                        <a14:foregroundMark x1="34114" y1="23177" x2="34114" y2="23177"/>
                        <a14:foregroundMark x1="33748" y1="33073" x2="33748" y2="33073"/>
                        <a14:foregroundMark x1="33748" y1="33073" x2="33748" y2="33073"/>
                        <a14:foregroundMark x1="33821" y1="43620" x2="33821" y2="43620"/>
                        <a14:foregroundMark x1="57247" y1="17318" x2="57247" y2="1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3" r="25473" b="49787"/>
          <a:stretch/>
        </p:blipFill>
        <p:spPr>
          <a:xfrm>
            <a:off x="182737" y="1133826"/>
            <a:ext cx="5913263" cy="3834432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B8B14CB8-693A-48B3-9009-B8EF7F655956}"/>
              </a:ext>
            </a:extLst>
          </p:cNvPr>
          <p:cNvSpPr/>
          <p:nvPr/>
        </p:nvSpPr>
        <p:spPr>
          <a:xfrm>
            <a:off x="789140" y="5762662"/>
            <a:ext cx="68920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B9B9F2-BDED-4FE5-BEC7-114379B9A8FF}"/>
              </a:ext>
            </a:extLst>
          </p:cNvPr>
          <p:cNvSpPr/>
          <p:nvPr/>
        </p:nvSpPr>
        <p:spPr>
          <a:xfrm>
            <a:off x="1478341" y="5762662"/>
            <a:ext cx="68920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317B8F2-B544-4EAD-91FF-73BE6A4206D8}"/>
              </a:ext>
            </a:extLst>
          </p:cNvPr>
          <p:cNvSpPr/>
          <p:nvPr/>
        </p:nvSpPr>
        <p:spPr>
          <a:xfrm>
            <a:off x="2167542" y="5762662"/>
            <a:ext cx="68920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61672D3-2382-4BD7-A962-DEAEC32BED9E}"/>
              </a:ext>
            </a:extLst>
          </p:cNvPr>
          <p:cNvSpPr/>
          <p:nvPr/>
        </p:nvSpPr>
        <p:spPr>
          <a:xfrm>
            <a:off x="2856743" y="5762662"/>
            <a:ext cx="68920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62C2BB2-8D43-4513-A74E-BCCC9FA28DC0}"/>
              </a:ext>
            </a:extLst>
          </p:cNvPr>
          <p:cNvSpPr/>
          <p:nvPr/>
        </p:nvSpPr>
        <p:spPr>
          <a:xfrm>
            <a:off x="4235145" y="5762662"/>
            <a:ext cx="68920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7C0419D-DB13-4044-B541-DA270E18A036}"/>
              </a:ext>
            </a:extLst>
          </p:cNvPr>
          <p:cNvSpPr/>
          <p:nvPr/>
        </p:nvSpPr>
        <p:spPr>
          <a:xfrm>
            <a:off x="5066238" y="5762662"/>
            <a:ext cx="68920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E7308D1-8D7E-4D91-A9DD-2C69C10AC21F}"/>
              </a:ext>
            </a:extLst>
          </p:cNvPr>
          <p:cNvSpPr/>
          <p:nvPr/>
        </p:nvSpPr>
        <p:spPr>
          <a:xfrm>
            <a:off x="5755439" y="5749812"/>
            <a:ext cx="68920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A10482B-A611-42B1-8786-94D994C7E556}"/>
              </a:ext>
            </a:extLst>
          </p:cNvPr>
          <p:cNvSpPr/>
          <p:nvPr/>
        </p:nvSpPr>
        <p:spPr>
          <a:xfrm>
            <a:off x="6444640" y="5749812"/>
            <a:ext cx="66415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AB6C9DB-E5BE-4692-A947-AB4A32C4DAF0}"/>
              </a:ext>
            </a:extLst>
          </p:cNvPr>
          <p:cNvSpPr/>
          <p:nvPr/>
        </p:nvSpPr>
        <p:spPr>
          <a:xfrm>
            <a:off x="7108791" y="5749812"/>
            <a:ext cx="66415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696CCE6-D7B6-4F6A-A6A4-730C96325462}"/>
              </a:ext>
            </a:extLst>
          </p:cNvPr>
          <p:cNvSpPr/>
          <p:nvPr/>
        </p:nvSpPr>
        <p:spPr>
          <a:xfrm>
            <a:off x="8454652" y="5762662"/>
            <a:ext cx="66415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5C9ED81-92D4-4E4D-970E-C0BFFE1C2150}"/>
              </a:ext>
            </a:extLst>
          </p:cNvPr>
          <p:cNvSpPr/>
          <p:nvPr/>
        </p:nvSpPr>
        <p:spPr>
          <a:xfrm>
            <a:off x="9118803" y="5739191"/>
            <a:ext cx="66415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94CB2D9-55A5-424E-814E-C6CF0D482BAB}"/>
              </a:ext>
            </a:extLst>
          </p:cNvPr>
          <p:cNvSpPr/>
          <p:nvPr/>
        </p:nvSpPr>
        <p:spPr>
          <a:xfrm>
            <a:off x="9751430" y="5739191"/>
            <a:ext cx="66415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381FEA1-7C2F-4AE9-9E99-A8DAE4FB5992}"/>
              </a:ext>
            </a:extLst>
          </p:cNvPr>
          <p:cNvSpPr/>
          <p:nvPr/>
        </p:nvSpPr>
        <p:spPr>
          <a:xfrm>
            <a:off x="10439764" y="5698063"/>
            <a:ext cx="66415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82FB037-5254-4690-B6DB-C8C3229BDB1A}"/>
              </a:ext>
            </a:extLst>
          </p:cNvPr>
          <p:cNvSpPr/>
          <p:nvPr/>
        </p:nvSpPr>
        <p:spPr>
          <a:xfrm>
            <a:off x="11048208" y="5687118"/>
            <a:ext cx="66415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61ECF61-173F-41B7-BC17-68F6F778CBC1}"/>
              </a:ext>
            </a:extLst>
          </p:cNvPr>
          <p:cNvSpPr/>
          <p:nvPr/>
        </p:nvSpPr>
        <p:spPr>
          <a:xfrm>
            <a:off x="11626805" y="5687118"/>
            <a:ext cx="664151" cy="570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3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8" grpId="0"/>
      <p:bldP spid="31" grpId="0" animBg="1"/>
      <p:bldP spid="32" grpId="0" animBg="1"/>
      <p:bldP spid="33" grpId="0" animBg="1"/>
      <p:bldP spid="34" grpId="0" animBg="1"/>
      <p:bldP spid="3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63E5F-F55E-4E18-BF13-DE7CD0542606}"/>
              </a:ext>
            </a:extLst>
          </p:cNvPr>
          <p:cNvSpPr txBox="1"/>
          <p:nvPr/>
        </p:nvSpPr>
        <p:spPr>
          <a:xfrm>
            <a:off x="987031" y="1763039"/>
            <a:ext cx="9371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সংখ্যাটি কত কে কে বলতে পারবে? 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CBDB0-740A-41E8-A703-B3F633323E34}"/>
              </a:ext>
            </a:extLst>
          </p:cNvPr>
          <p:cNvSpPr txBox="1"/>
          <p:nvPr/>
        </p:nvSpPr>
        <p:spPr>
          <a:xfrm>
            <a:off x="4047656" y="-391397"/>
            <a:ext cx="3545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১৭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0DB4B8-E619-4437-B65F-A528FD445F67}"/>
              </a:ext>
            </a:extLst>
          </p:cNvPr>
          <p:cNvSpPr/>
          <p:nvPr/>
        </p:nvSpPr>
        <p:spPr>
          <a:xfrm>
            <a:off x="4108537" y="3356193"/>
            <a:ext cx="375781" cy="3663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56A080-DA99-4BC2-BDAF-0A3071C6EF58}"/>
              </a:ext>
            </a:extLst>
          </p:cNvPr>
          <p:cNvSpPr/>
          <p:nvPr/>
        </p:nvSpPr>
        <p:spPr>
          <a:xfrm>
            <a:off x="4371721" y="3592616"/>
            <a:ext cx="375781" cy="3663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B1D0BC-0BD8-4C8E-AB04-5B1FF732A542}"/>
              </a:ext>
            </a:extLst>
          </p:cNvPr>
          <p:cNvSpPr/>
          <p:nvPr/>
        </p:nvSpPr>
        <p:spPr>
          <a:xfrm>
            <a:off x="4606078" y="3843638"/>
            <a:ext cx="375781" cy="3663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CEA361-5CBB-4D79-B2A4-5FEE421972EE}"/>
              </a:ext>
            </a:extLst>
          </p:cNvPr>
          <p:cNvSpPr/>
          <p:nvPr/>
        </p:nvSpPr>
        <p:spPr>
          <a:xfrm>
            <a:off x="4853099" y="4094660"/>
            <a:ext cx="375781" cy="3663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4C9683-8B0D-44C8-BCC1-0D6A4EA6DBB9}"/>
              </a:ext>
            </a:extLst>
          </p:cNvPr>
          <p:cNvSpPr/>
          <p:nvPr/>
        </p:nvSpPr>
        <p:spPr>
          <a:xfrm>
            <a:off x="4793969" y="4443606"/>
            <a:ext cx="375781" cy="3663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9C7C54-D59F-47A0-92FF-A2C9CAC38AE2}"/>
              </a:ext>
            </a:extLst>
          </p:cNvPr>
          <p:cNvSpPr/>
          <p:nvPr/>
        </p:nvSpPr>
        <p:spPr>
          <a:xfrm>
            <a:off x="4477318" y="4558868"/>
            <a:ext cx="375781" cy="36638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32A03F-DE44-4F95-A575-839687AECE4A}"/>
              </a:ext>
            </a:extLst>
          </p:cNvPr>
          <p:cNvSpPr/>
          <p:nvPr/>
        </p:nvSpPr>
        <p:spPr>
          <a:xfrm>
            <a:off x="4158641" y="4350171"/>
            <a:ext cx="474239" cy="422745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D93440-B695-4D2C-94AC-514957207047}"/>
              </a:ext>
            </a:extLst>
          </p:cNvPr>
          <p:cNvSpPr/>
          <p:nvPr/>
        </p:nvSpPr>
        <p:spPr>
          <a:xfrm>
            <a:off x="5599412" y="3927428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8CC4B8-5A8D-4B43-BBDE-604AE9B33256}"/>
              </a:ext>
            </a:extLst>
          </p:cNvPr>
          <p:cNvSpPr/>
          <p:nvPr/>
        </p:nvSpPr>
        <p:spPr>
          <a:xfrm>
            <a:off x="5300675" y="3843638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4C1738-AB62-4154-9A0B-BDEE025A3D7D}"/>
              </a:ext>
            </a:extLst>
          </p:cNvPr>
          <p:cNvSpPr/>
          <p:nvPr/>
        </p:nvSpPr>
        <p:spPr>
          <a:xfrm>
            <a:off x="5177165" y="3598091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1138D0-A65D-459A-A50A-3037D28221E3}"/>
              </a:ext>
            </a:extLst>
          </p:cNvPr>
          <p:cNvSpPr/>
          <p:nvPr/>
        </p:nvSpPr>
        <p:spPr>
          <a:xfrm>
            <a:off x="5365195" y="3392431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30864-79D5-4A9D-AD34-651FD05E6AD7}"/>
              </a:ext>
            </a:extLst>
          </p:cNvPr>
          <p:cNvSpPr/>
          <p:nvPr/>
        </p:nvSpPr>
        <p:spPr>
          <a:xfrm>
            <a:off x="5628379" y="3325087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F13E39-C315-40D4-AE60-9A6B990C2437}"/>
              </a:ext>
            </a:extLst>
          </p:cNvPr>
          <p:cNvSpPr/>
          <p:nvPr/>
        </p:nvSpPr>
        <p:spPr>
          <a:xfrm>
            <a:off x="5823966" y="3474966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B2C6E0-7E58-4ABB-8B4D-33FD0F3A8248}"/>
              </a:ext>
            </a:extLst>
          </p:cNvPr>
          <p:cNvSpPr/>
          <p:nvPr/>
        </p:nvSpPr>
        <p:spPr>
          <a:xfrm>
            <a:off x="5882957" y="3788879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CEE732-3964-45BE-8F03-77DFDF670F7A}"/>
              </a:ext>
            </a:extLst>
          </p:cNvPr>
          <p:cNvSpPr/>
          <p:nvPr/>
        </p:nvSpPr>
        <p:spPr>
          <a:xfrm>
            <a:off x="5906957" y="4102792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F03570-5C50-4D5C-9732-C8F4EB614A39}"/>
              </a:ext>
            </a:extLst>
          </p:cNvPr>
          <p:cNvSpPr/>
          <p:nvPr/>
        </p:nvSpPr>
        <p:spPr>
          <a:xfrm>
            <a:off x="5889597" y="4404767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A8152C-87BB-4487-ACBD-5B08C09D56B4}"/>
              </a:ext>
            </a:extLst>
          </p:cNvPr>
          <p:cNvSpPr/>
          <p:nvPr/>
        </p:nvSpPr>
        <p:spPr>
          <a:xfrm>
            <a:off x="5918643" y="4718680"/>
            <a:ext cx="350452" cy="3564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880C37-9B67-42F4-902D-0C5381DAFD77}"/>
              </a:ext>
            </a:extLst>
          </p:cNvPr>
          <p:cNvSpPr txBox="1"/>
          <p:nvPr/>
        </p:nvSpPr>
        <p:spPr>
          <a:xfrm>
            <a:off x="691019" y="-150754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281EE-0A3E-496A-9BEA-717DC952C9EF}"/>
              </a:ext>
            </a:extLst>
          </p:cNvPr>
          <p:cNvSpPr txBox="1"/>
          <p:nvPr/>
        </p:nvSpPr>
        <p:spPr>
          <a:xfrm>
            <a:off x="6466543" y="1596106"/>
            <a:ext cx="2720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F6776-0BCC-4F43-9820-45026E46E081}"/>
              </a:ext>
            </a:extLst>
          </p:cNvPr>
          <p:cNvSpPr txBox="1"/>
          <p:nvPr/>
        </p:nvSpPr>
        <p:spPr>
          <a:xfrm>
            <a:off x="-53254" y="5547530"/>
            <a:ext cx="12100141" cy="116642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6A8746-44F6-41D4-9779-45E8B97495A6}"/>
              </a:ext>
            </a:extLst>
          </p:cNvPr>
          <p:cNvSpPr/>
          <p:nvPr/>
        </p:nvSpPr>
        <p:spPr>
          <a:xfrm>
            <a:off x="-65775" y="5774877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04D97-D01D-4325-BF3C-ABA1619DA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2" b="47396" l="28697" r="69985">
                        <a14:foregroundMark x1="60542" y1="39714" x2="60542" y2="39714"/>
                        <a14:foregroundMark x1="60542" y1="39714" x2="60542" y2="39714"/>
                        <a14:foregroundMark x1="60542" y1="39714" x2="60542" y2="39714"/>
                        <a14:foregroundMark x1="58565" y1="35026" x2="58565" y2="35026"/>
                        <a14:foregroundMark x1="58565" y1="35026" x2="58565" y2="35026"/>
                        <a14:foregroundMark x1="58565" y1="35026" x2="58565" y2="35026"/>
                        <a14:foregroundMark x1="58565" y1="35026" x2="58565" y2="35026"/>
                        <a14:foregroundMark x1="58565" y1="35026" x2="58565" y2="35026"/>
                        <a14:foregroundMark x1="56223" y1="32682" x2="56223" y2="32682"/>
                        <a14:foregroundMark x1="45900" y1="31250" x2="45900" y2="31250"/>
                        <a14:foregroundMark x1="45534" y1="18229" x2="45534" y2="18229"/>
                        <a14:foregroundMark x1="57906" y1="39063" x2="57906" y2="39063"/>
                        <a14:foregroundMark x1="57906" y1="39063" x2="57906" y2="39063"/>
                        <a14:foregroundMark x1="57906" y1="39063" x2="57906" y2="39063"/>
                        <a14:foregroundMark x1="61493" y1="34505" x2="61493" y2="34505"/>
                        <a14:foregroundMark x1="61493" y1="34505" x2="61493" y2="34505"/>
                        <a14:foregroundMark x1="61493" y1="34505" x2="61493" y2="34505"/>
                        <a14:foregroundMark x1="58419" y1="37891" x2="58419" y2="37891"/>
                        <a14:foregroundMark x1="58419" y1="37891" x2="58419" y2="37891"/>
                        <a14:foregroundMark x1="58419" y1="37891" x2="58419" y2="37891"/>
                        <a14:foregroundMark x1="58419" y1="37891" x2="58419" y2="37891"/>
                        <a14:foregroundMark x1="58419" y1="37891" x2="58419" y2="37891"/>
                        <a14:foregroundMark x1="48316" y1="41406" x2="48316" y2="41406"/>
                        <a14:foregroundMark x1="38141" y1="30599" x2="38141" y2="30599"/>
                        <a14:foregroundMark x1="32357" y1="18880" x2="32357" y2="18880"/>
                        <a14:foregroundMark x1="31698" y1="9245" x2="31698" y2="9245"/>
                        <a14:foregroundMark x1="33602" y1="31771" x2="33602" y2="31771"/>
                        <a14:foregroundMark x1="31698" y1="41797" x2="31698" y2="41797"/>
                        <a14:foregroundMark x1="40556" y1="42708" x2="40556" y2="42708"/>
                        <a14:foregroundMark x1="38726" y1="47396" x2="38726" y2="47396"/>
                        <a14:foregroundMark x1="38141" y1="19401" x2="38141" y2="19401"/>
                        <a14:foregroundMark x1="38799" y1="8333" x2="38799" y2="8333"/>
                        <a14:foregroundMark x1="45681" y1="5339" x2="45681" y2="5339"/>
                        <a14:foregroundMark x1="41581" y1="11849" x2="41581" y2="11849"/>
                        <a14:foregroundMark x1="52782" y1="7682" x2="52782" y2="7682"/>
                        <a14:foregroundMark x1="53441" y1="17057" x2="53441" y2="17057"/>
                        <a14:foregroundMark x1="61493" y1="6250" x2="61493" y2="6250"/>
                        <a14:foregroundMark x1="67350" y1="6771" x2="67350" y2="6771"/>
                        <a14:foregroundMark x1="67350" y1="6771" x2="67350" y2="6771"/>
                        <a14:foregroundMark x1="67277" y1="17708" x2="67277" y2="17708"/>
                        <a14:foregroundMark x1="67277" y1="17708" x2="67277" y2="17708"/>
                        <a14:foregroundMark x1="69985" y1="6771" x2="69985" y2="6771"/>
                        <a14:foregroundMark x1="60835" y1="19531" x2="60835" y2="19531"/>
                        <a14:foregroundMark x1="39458" y1="4818" x2="39458" y2="4818"/>
                        <a14:foregroundMark x1="38067" y1="7161" x2="38067" y2="7161"/>
                        <a14:foregroundMark x1="37921" y1="7161" x2="37921" y2="7161"/>
                        <a14:foregroundMark x1="37921" y1="3385" x2="37921" y2="3385"/>
                        <a14:foregroundMark x1="37921" y1="3385" x2="37921" y2="3385"/>
                        <a14:foregroundMark x1="58931" y1="39714" x2="58931" y2="39714"/>
                        <a14:foregroundMark x1="58931" y1="39714" x2="58931" y2="39714"/>
                        <a14:foregroundMark x1="57540" y1="30990" x2="57540" y2="30990"/>
                        <a14:foregroundMark x1="57540" y1="30990" x2="57540" y2="30990"/>
                        <a14:foregroundMark x1="57540" y1="30990" x2="57540" y2="30990"/>
                        <a14:foregroundMark x1="57540" y1="30990" x2="57540" y2="30990"/>
                        <a14:foregroundMark x1="57540" y1="30990" x2="57540" y2="30990"/>
                        <a14:foregroundMark x1="44729" y1="44661" x2="44729" y2="44661"/>
                        <a14:foregroundMark x1="44656" y1="33203" x2="44656" y2="33203"/>
                        <a14:foregroundMark x1="51318" y1="23828" x2="51318" y2="23828"/>
                        <a14:foregroundMark x1="51318" y1="23828" x2="51318" y2="23828"/>
                        <a14:foregroundMark x1="42753" y1="21484" x2="42753" y2="21484"/>
                        <a14:foregroundMark x1="43338" y1="20964" x2="43338" y2="20964"/>
                        <a14:foregroundMark x1="65007" y1="10677" x2="65007" y2="1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6" r="49871" b="50000"/>
          <a:stretch/>
        </p:blipFill>
        <p:spPr>
          <a:xfrm>
            <a:off x="324607" y="1241254"/>
            <a:ext cx="2893527" cy="34273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1950D8-5B72-4A50-BD83-542157953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2" b="47396" l="28697" r="69985">
                        <a14:foregroundMark x1="60542" y1="39714" x2="60542" y2="39714"/>
                        <a14:foregroundMark x1="60542" y1="39714" x2="60542" y2="39714"/>
                        <a14:foregroundMark x1="60542" y1="39714" x2="60542" y2="39714"/>
                        <a14:foregroundMark x1="58565" y1="35026" x2="58565" y2="35026"/>
                        <a14:foregroundMark x1="58565" y1="35026" x2="58565" y2="35026"/>
                        <a14:foregroundMark x1="58565" y1="35026" x2="58565" y2="35026"/>
                        <a14:foregroundMark x1="58565" y1="35026" x2="58565" y2="35026"/>
                        <a14:foregroundMark x1="58565" y1="35026" x2="58565" y2="35026"/>
                        <a14:foregroundMark x1="56223" y1="32682" x2="56223" y2="32682"/>
                        <a14:foregroundMark x1="45900" y1="31250" x2="45900" y2="31250"/>
                        <a14:foregroundMark x1="45534" y1="18229" x2="45534" y2="18229"/>
                        <a14:foregroundMark x1="57906" y1="39063" x2="57906" y2="39063"/>
                        <a14:foregroundMark x1="57906" y1="39063" x2="57906" y2="39063"/>
                        <a14:foregroundMark x1="57906" y1="39063" x2="57906" y2="39063"/>
                        <a14:foregroundMark x1="61493" y1="34505" x2="61493" y2="34505"/>
                        <a14:foregroundMark x1="61493" y1="34505" x2="61493" y2="34505"/>
                        <a14:foregroundMark x1="61493" y1="34505" x2="61493" y2="34505"/>
                        <a14:foregroundMark x1="58419" y1="37891" x2="58419" y2="37891"/>
                        <a14:foregroundMark x1="58419" y1="37891" x2="58419" y2="37891"/>
                        <a14:foregroundMark x1="58419" y1="37891" x2="58419" y2="37891"/>
                        <a14:foregroundMark x1="58419" y1="37891" x2="58419" y2="37891"/>
                        <a14:foregroundMark x1="58419" y1="37891" x2="58419" y2="37891"/>
                        <a14:foregroundMark x1="48316" y1="41406" x2="48316" y2="41406"/>
                        <a14:foregroundMark x1="38141" y1="30599" x2="38141" y2="30599"/>
                        <a14:foregroundMark x1="32357" y1="18880" x2="32357" y2="18880"/>
                        <a14:foregroundMark x1="31698" y1="9245" x2="31698" y2="9245"/>
                        <a14:foregroundMark x1="33602" y1="31771" x2="33602" y2="31771"/>
                        <a14:foregroundMark x1="31698" y1="41797" x2="31698" y2="41797"/>
                        <a14:foregroundMark x1="40556" y1="42708" x2="40556" y2="42708"/>
                        <a14:foregroundMark x1="38726" y1="47396" x2="38726" y2="47396"/>
                        <a14:foregroundMark x1="38141" y1="19401" x2="38141" y2="19401"/>
                        <a14:foregroundMark x1="38799" y1="8333" x2="38799" y2="8333"/>
                        <a14:foregroundMark x1="45681" y1="5339" x2="45681" y2="5339"/>
                        <a14:foregroundMark x1="41581" y1="11849" x2="41581" y2="11849"/>
                        <a14:foregroundMark x1="52782" y1="7682" x2="52782" y2="7682"/>
                        <a14:foregroundMark x1="53441" y1="17057" x2="53441" y2="17057"/>
                        <a14:foregroundMark x1="61493" y1="6250" x2="61493" y2="6250"/>
                        <a14:foregroundMark x1="67350" y1="6771" x2="67350" y2="6771"/>
                        <a14:foregroundMark x1="67350" y1="6771" x2="67350" y2="6771"/>
                        <a14:foregroundMark x1="67277" y1="17708" x2="67277" y2="17708"/>
                        <a14:foregroundMark x1="67277" y1="17708" x2="67277" y2="17708"/>
                        <a14:foregroundMark x1="69985" y1="6771" x2="69985" y2="6771"/>
                        <a14:foregroundMark x1="60835" y1="19531" x2="60835" y2="19531"/>
                        <a14:foregroundMark x1="39458" y1="4818" x2="39458" y2="4818"/>
                        <a14:foregroundMark x1="38067" y1="7161" x2="38067" y2="7161"/>
                        <a14:foregroundMark x1="37921" y1="7161" x2="37921" y2="7161"/>
                        <a14:foregroundMark x1="37921" y1="3385" x2="37921" y2="3385"/>
                        <a14:foregroundMark x1="37921" y1="3385" x2="37921" y2="3385"/>
                        <a14:foregroundMark x1="58931" y1="39714" x2="58931" y2="39714"/>
                        <a14:foregroundMark x1="58931" y1="39714" x2="58931" y2="39714"/>
                        <a14:foregroundMark x1="57540" y1="30990" x2="57540" y2="30990"/>
                        <a14:foregroundMark x1="57540" y1="30990" x2="57540" y2="30990"/>
                        <a14:foregroundMark x1="57540" y1="30990" x2="57540" y2="30990"/>
                        <a14:foregroundMark x1="57540" y1="30990" x2="57540" y2="30990"/>
                        <a14:foregroundMark x1="57540" y1="30990" x2="57540" y2="30990"/>
                        <a14:foregroundMark x1="44729" y1="44661" x2="44729" y2="44661"/>
                        <a14:foregroundMark x1="44656" y1="33203" x2="44656" y2="33203"/>
                        <a14:foregroundMark x1="51318" y1="23828" x2="51318" y2="23828"/>
                        <a14:foregroundMark x1="51318" y1="23828" x2="51318" y2="23828"/>
                        <a14:foregroundMark x1="42753" y1="21484" x2="42753" y2="21484"/>
                        <a14:foregroundMark x1="43338" y1="20964" x2="43338" y2="20964"/>
                        <a14:foregroundMark x1="65007" y1="10677" x2="65007" y2="1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90" r="26267" b="71971"/>
          <a:stretch/>
        </p:blipFill>
        <p:spPr>
          <a:xfrm>
            <a:off x="3004520" y="1200570"/>
            <a:ext cx="2992296" cy="192124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29E1F28-3969-4E66-9B6E-9E93B2F29FED}"/>
              </a:ext>
            </a:extLst>
          </p:cNvPr>
          <p:cNvSpPr/>
          <p:nvPr/>
        </p:nvSpPr>
        <p:spPr>
          <a:xfrm>
            <a:off x="587602" y="5785723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6B45E8-65B7-4C35-8808-E87D9B3EB6BA}"/>
              </a:ext>
            </a:extLst>
          </p:cNvPr>
          <p:cNvSpPr/>
          <p:nvPr/>
        </p:nvSpPr>
        <p:spPr>
          <a:xfrm>
            <a:off x="1216408" y="5774877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BF91A7-EA44-4B0C-B315-5D2A07801F2D}"/>
              </a:ext>
            </a:extLst>
          </p:cNvPr>
          <p:cNvSpPr/>
          <p:nvPr/>
        </p:nvSpPr>
        <p:spPr>
          <a:xfrm>
            <a:off x="1831549" y="5764031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2373FD-8647-4E1E-AA39-636F7292C86C}"/>
              </a:ext>
            </a:extLst>
          </p:cNvPr>
          <p:cNvSpPr/>
          <p:nvPr/>
        </p:nvSpPr>
        <p:spPr>
          <a:xfrm>
            <a:off x="2447804" y="5774877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4A22B5-626F-4657-8AE2-8875D68B6282}"/>
              </a:ext>
            </a:extLst>
          </p:cNvPr>
          <p:cNvSpPr/>
          <p:nvPr/>
        </p:nvSpPr>
        <p:spPr>
          <a:xfrm>
            <a:off x="3644814" y="5778710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1FE8CBC-6BC0-4817-B86C-918310B51B39}"/>
              </a:ext>
            </a:extLst>
          </p:cNvPr>
          <p:cNvSpPr/>
          <p:nvPr/>
        </p:nvSpPr>
        <p:spPr>
          <a:xfrm>
            <a:off x="4263076" y="5774877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D2AB3F8-C6A6-41B1-AE87-97AB5BB29311}"/>
              </a:ext>
            </a:extLst>
          </p:cNvPr>
          <p:cNvSpPr/>
          <p:nvPr/>
        </p:nvSpPr>
        <p:spPr>
          <a:xfrm>
            <a:off x="4918870" y="5764030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B5E2D1-6604-4022-8B6A-E00EAD587166}"/>
              </a:ext>
            </a:extLst>
          </p:cNvPr>
          <p:cNvSpPr/>
          <p:nvPr/>
        </p:nvSpPr>
        <p:spPr>
          <a:xfrm>
            <a:off x="5573817" y="5760850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76F77FA-6BEA-4360-A104-622AB2C565F4}"/>
              </a:ext>
            </a:extLst>
          </p:cNvPr>
          <p:cNvSpPr/>
          <p:nvPr/>
        </p:nvSpPr>
        <p:spPr>
          <a:xfrm>
            <a:off x="6188532" y="5755336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4828D7-A4BA-4F8F-82E7-B7422971BC16}"/>
              </a:ext>
            </a:extLst>
          </p:cNvPr>
          <p:cNvSpPr/>
          <p:nvPr/>
        </p:nvSpPr>
        <p:spPr>
          <a:xfrm>
            <a:off x="7310778" y="5774877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7217B14-A797-4D9A-8CAB-F9F0B2C38F8C}"/>
              </a:ext>
            </a:extLst>
          </p:cNvPr>
          <p:cNvSpPr/>
          <p:nvPr/>
        </p:nvSpPr>
        <p:spPr>
          <a:xfrm>
            <a:off x="7977955" y="5764030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95361A9-DEAC-4FC4-871D-C4EE735E118E}"/>
              </a:ext>
            </a:extLst>
          </p:cNvPr>
          <p:cNvSpPr/>
          <p:nvPr/>
        </p:nvSpPr>
        <p:spPr>
          <a:xfrm>
            <a:off x="8565394" y="5760850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EFF7E59-9AD7-4BC0-817F-746326990C6D}"/>
              </a:ext>
            </a:extLst>
          </p:cNvPr>
          <p:cNvSpPr/>
          <p:nvPr/>
        </p:nvSpPr>
        <p:spPr>
          <a:xfrm>
            <a:off x="9187480" y="5757017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F9CCE82-ED0B-4EBC-ABCE-EF7E09250EF5}"/>
              </a:ext>
            </a:extLst>
          </p:cNvPr>
          <p:cNvSpPr/>
          <p:nvPr/>
        </p:nvSpPr>
        <p:spPr>
          <a:xfrm>
            <a:off x="9739988" y="5746644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9D3D075-4921-4947-883E-21EE69863B0A}"/>
              </a:ext>
            </a:extLst>
          </p:cNvPr>
          <p:cNvSpPr/>
          <p:nvPr/>
        </p:nvSpPr>
        <p:spPr>
          <a:xfrm>
            <a:off x="10353988" y="5774877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3A9139A-D534-4189-975E-A41A63D6220E}"/>
              </a:ext>
            </a:extLst>
          </p:cNvPr>
          <p:cNvSpPr/>
          <p:nvPr/>
        </p:nvSpPr>
        <p:spPr>
          <a:xfrm>
            <a:off x="10975592" y="5786899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E4BB0CA-A402-4D58-A276-F16945ED0951}"/>
              </a:ext>
            </a:extLst>
          </p:cNvPr>
          <p:cNvSpPr/>
          <p:nvPr/>
        </p:nvSpPr>
        <p:spPr>
          <a:xfrm>
            <a:off x="11642769" y="5800402"/>
            <a:ext cx="691019" cy="58115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 animBg="1"/>
      <p:bldP spid="22" grpId="0" animBg="1"/>
      <p:bldP spid="23" grpId="0" animBg="1"/>
      <p:bldP spid="25" grpId="0" animBg="1"/>
      <p:bldP spid="2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63E5F-F55E-4E18-BF13-DE7CD0542606}"/>
              </a:ext>
            </a:extLst>
          </p:cNvPr>
          <p:cNvSpPr txBox="1"/>
          <p:nvPr/>
        </p:nvSpPr>
        <p:spPr>
          <a:xfrm>
            <a:off x="1099765" y="1888299"/>
            <a:ext cx="9371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সংখ্যাটি কত কে কে বলতে পারবে? 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CBDB0-740A-41E8-A703-B3F633323E34}"/>
              </a:ext>
            </a:extLst>
          </p:cNvPr>
          <p:cNvSpPr txBox="1"/>
          <p:nvPr/>
        </p:nvSpPr>
        <p:spPr>
          <a:xfrm>
            <a:off x="4147864" y="-569387"/>
            <a:ext cx="3545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১৮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CA3124-21D8-4124-9FFB-94EF65422B55}"/>
              </a:ext>
            </a:extLst>
          </p:cNvPr>
          <p:cNvSpPr/>
          <p:nvPr/>
        </p:nvSpPr>
        <p:spPr>
          <a:xfrm>
            <a:off x="4363512" y="3757808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2FE484-DD15-4389-B306-8BBAA9786C9F}"/>
              </a:ext>
            </a:extLst>
          </p:cNvPr>
          <p:cNvSpPr/>
          <p:nvPr/>
        </p:nvSpPr>
        <p:spPr>
          <a:xfrm>
            <a:off x="4597751" y="3982764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325706-9646-41F8-9E8F-E76488E7F255}"/>
              </a:ext>
            </a:extLst>
          </p:cNvPr>
          <p:cNvSpPr/>
          <p:nvPr/>
        </p:nvSpPr>
        <p:spPr>
          <a:xfrm>
            <a:off x="4822519" y="4127876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8EB601-0AF1-4E50-BC34-DDAFAE1E13D1}"/>
              </a:ext>
            </a:extLst>
          </p:cNvPr>
          <p:cNvSpPr/>
          <p:nvPr/>
        </p:nvSpPr>
        <p:spPr>
          <a:xfrm>
            <a:off x="5017350" y="4374750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A5D84B-E0ED-404D-9666-034F4806BE38}"/>
              </a:ext>
            </a:extLst>
          </p:cNvPr>
          <p:cNvSpPr/>
          <p:nvPr/>
        </p:nvSpPr>
        <p:spPr>
          <a:xfrm>
            <a:off x="5169750" y="4527150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CCD748-8B3C-4070-8CFE-84DEC91B3BD0}"/>
              </a:ext>
            </a:extLst>
          </p:cNvPr>
          <p:cNvSpPr/>
          <p:nvPr/>
        </p:nvSpPr>
        <p:spPr>
          <a:xfrm>
            <a:off x="5113381" y="4825687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C3E29E-0D1F-42B3-98D4-60D3B481FD60}"/>
              </a:ext>
            </a:extLst>
          </p:cNvPr>
          <p:cNvSpPr/>
          <p:nvPr/>
        </p:nvSpPr>
        <p:spPr>
          <a:xfrm>
            <a:off x="4806240" y="4982747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4C6284-2675-447C-A234-EB4A6420B746}"/>
              </a:ext>
            </a:extLst>
          </p:cNvPr>
          <p:cNvSpPr/>
          <p:nvPr/>
        </p:nvSpPr>
        <p:spPr>
          <a:xfrm>
            <a:off x="4357928" y="4811524"/>
            <a:ext cx="557914" cy="4937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A71864-7C37-4A4C-BCEA-A28E79E9869B}"/>
              </a:ext>
            </a:extLst>
          </p:cNvPr>
          <p:cNvSpPr/>
          <p:nvPr/>
        </p:nvSpPr>
        <p:spPr>
          <a:xfrm>
            <a:off x="6026831" y="3669614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104AE9-2851-47EC-A45C-E479138FF0F1}"/>
              </a:ext>
            </a:extLst>
          </p:cNvPr>
          <p:cNvSpPr/>
          <p:nvPr/>
        </p:nvSpPr>
        <p:spPr>
          <a:xfrm>
            <a:off x="6026831" y="4015278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86F732-52CA-4C15-B64D-BB03342F9430}"/>
              </a:ext>
            </a:extLst>
          </p:cNvPr>
          <p:cNvSpPr/>
          <p:nvPr/>
        </p:nvSpPr>
        <p:spPr>
          <a:xfrm>
            <a:off x="6010253" y="4352832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0E3B2B-2DC7-4720-A9A4-CB28EDA04F13}"/>
              </a:ext>
            </a:extLst>
          </p:cNvPr>
          <p:cNvSpPr/>
          <p:nvPr/>
        </p:nvSpPr>
        <p:spPr>
          <a:xfrm>
            <a:off x="5972980" y="4698496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503A1B-84FE-4647-B73D-7813BE30BF97}"/>
              </a:ext>
            </a:extLst>
          </p:cNvPr>
          <p:cNvSpPr/>
          <p:nvPr/>
        </p:nvSpPr>
        <p:spPr>
          <a:xfrm>
            <a:off x="6151234" y="5008321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133540-6438-49E2-B46E-E2A44AE04595}"/>
              </a:ext>
            </a:extLst>
          </p:cNvPr>
          <p:cNvSpPr/>
          <p:nvPr/>
        </p:nvSpPr>
        <p:spPr>
          <a:xfrm>
            <a:off x="6533278" y="4932345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E06DCF-9CE2-4E27-A3D3-DBD71C0576CF}"/>
              </a:ext>
            </a:extLst>
          </p:cNvPr>
          <p:cNvSpPr/>
          <p:nvPr/>
        </p:nvSpPr>
        <p:spPr>
          <a:xfrm>
            <a:off x="6647781" y="4609008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F5A605F-01E1-4004-8733-03C8EA02AF89}"/>
              </a:ext>
            </a:extLst>
          </p:cNvPr>
          <p:cNvSpPr/>
          <p:nvPr/>
        </p:nvSpPr>
        <p:spPr>
          <a:xfrm>
            <a:off x="6404589" y="4336348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8D4A4D-6C54-4F8C-ADB1-E7B96BF0AE02}"/>
              </a:ext>
            </a:extLst>
          </p:cNvPr>
          <p:cNvSpPr/>
          <p:nvPr/>
        </p:nvSpPr>
        <p:spPr>
          <a:xfrm>
            <a:off x="6717207" y="4199517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722479-3A88-4846-B298-89E5BB38ADAA}"/>
              </a:ext>
            </a:extLst>
          </p:cNvPr>
          <p:cNvSpPr/>
          <p:nvPr/>
        </p:nvSpPr>
        <p:spPr>
          <a:xfrm>
            <a:off x="7073867" y="4151246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A6B194-6E6C-4712-9B7E-F8345168BDBA}"/>
              </a:ext>
            </a:extLst>
          </p:cNvPr>
          <p:cNvSpPr/>
          <p:nvPr/>
        </p:nvSpPr>
        <p:spPr>
          <a:xfrm>
            <a:off x="7351001" y="4081070"/>
            <a:ext cx="382044" cy="348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7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D8982-6124-4958-945A-DC8E4DE9D316}"/>
              </a:ext>
            </a:extLst>
          </p:cNvPr>
          <p:cNvSpPr txBox="1"/>
          <p:nvPr/>
        </p:nvSpPr>
        <p:spPr>
          <a:xfrm>
            <a:off x="488515" y="-150753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805DD-C381-4133-BCD9-888C62EC2662}"/>
              </a:ext>
            </a:extLst>
          </p:cNvPr>
          <p:cNvSpPr txBox="1"/>
          <p:nvPr/>
        </p:nvSpPr>
        <p:spPr>
          <a:xfrm>
            <a:off x="7910133" y="2014789"/>
            <a:ext cx="2329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0A54D-FD87-44AB-AE5C-4450D5EFEB08}"/>
              </a:ext>
            </a:extLst>
          </p:cNvPr>
          <p:cNvSpPr txBox="1"/>
          <p:nvPr/>
        </p:nvSpPr>
        <p:spPr>
          <a:xfrm>
            <a:off x="0" y="5411438"/>
            <a:ext cx="12192000" cy="14465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3CA2E5-E74C-403E-A094-B8A049246663}"/>
              </a:ext>
            </a:extLst>
          </p:cNvPr>
          <p:cNvSpPr/>
          <p:nvPr/>
        </p:nvSpPr>
        <p:spPr>
          <a:xfrm>
            <a:off x="-48017" y="5804296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D50E7-7F4F-4B90-90F8-65CB5513A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6" b="35286" l="30234" r="66984">
                        <a14:foregroundMark x1="46340" y1="25781" x2="46340" y2="25781"/>
                        <a14:foregroundMark x1="45754" y1="15104" x2="45754" y2="15104"/>
                        <a14:foregroundMark x1="45754" y1="15104" x2="45754" y2="15104"/>
                        <a14:foregroundMark x1="50805" y1="15755" x2="50805" y2="15755"/>
                        <a14:foregroundMark x1="50805" y1="15755" x2="50805" y2="15755"/>
                        <a14:foregroundMark x1="50805" y1="15755" x2="50805" y2="15755"/>
                        <a14:foregroundMark x1="46999" y1="13672" x2="46999" y2="13672"/>
                        <a14:foregroundMark x1="46999" y1="13672" x2="46999" y2="13672"/>
                        <a14:foregroundMark x1="40703" y1="7813" x2="40703" y2="7813"/>
                        <a14:foregroundMark x1="40703" y1="7813" x2="40703" y2="7813"/>
                        <a14:foregroundMark x1="36164" y1="24219" x2="36164" y2="24219"/>
                        <a14:foregroundMark x1="35944" y1="24219" x2="35944" y2="24219"/>
                        <a14:foregroundMark x1="30747" y1="24479" x2="30747" y2="24479"/>
                        <a14:foregroundMark x1="31698" y1="23958" x2="31698" y2="23958"/>
                        <a14:foregroundMark x1="31698" y1="23958" x2="31698" y2="23958"/>
                        <a14:foregroundMark x1="36457" y1="31641" x2="36457" y2="31641"/>
                        <a14:foregroundMark x1="36457" y1="31641" x2="36457" y2="31641"/>
                        <a14:foregroundMark x1="42094" y1="33073" x2="42094" y2="33073"/>
                        <a14:foregroundMark x1="41947" y1="32813" x2="41947" y2="32813"/>
                        <a14:foregroundMark x1="46486" y1="33073" x2="46486" y2="33073"/>
                        <a14:foregroundMark x1="46486" y1="33073" x2="46486" y2="33073"/>
                        <a14:foregroundMark x1="52343" y1="30990" x2="52343" y2="30990"/>
                        <a14:foregroundMark x1="52343" y1="30990" x2="52343" y2="30990"/>
                        <a14:foregroundMark x1="50512" y1="23958" x2="50512" y2="23958"/>
                        <a14:foregroundMark x1="50512" y1="23958" x2="50512" y2="23958"/>
                        <a14:foregroundMark x1="50512" y1="23958" x2="50512" y2="23958"/>
                        <a14:foregroundMark x1="47731" y1="31250" x2="47731" y2="31250"/>
                        <a14:foregroundMark x1="47584" y1="31250" x2="47584" y2="31250"/>
                        <a14:foregroundMark x1="53221" y1="32422" x2="53221" y2="32422"/>
                        <a14:foregroundMark x1="53221" y1="32422" x2="53221" y2="32422"/>
                        <a14:foregroundMark x1="51977" y1="23958" x2="51977" y2="23958"/>
                        <a14:foregroundMark x1="51977" y1="23958" x2="51977" y2="23958"/>
                        <a14:foregroundMark x1="56149" y1="14583" x2="56149" y2="14583"/>
                        <a14:foregroundMark x1="56149" y1="14583" x2="56149" y2="14583"/>
                        <a14:foregroundMark x1="61347" y1="14323" x2="61347" y2="14323"/>
                        <a14:foregroundMark x1="61347" y1="14323" x2="61347" y2="14323"/>
                        <a14:foregroundMark x1="66984" y1="15234" x2="66984" y2="15234"/>
                        <a14:foregroundMark x1="66984" y1="15234" x2="66984" y2="15234"/>
                        <a14:foregroundMark x1="61347" y1="15234" x2="61347" y2="15234"/>
                        <a14:foregroundMark x1="61347" y1="15234" x2="61347" y2="15234"/>
                        <a14:foregroundMark x1="41142" y1="23438" x2="41142" y2="23438"/>
                        <a14:foregroundMark x1="41142" y1="23438" x2="41142" y2="23438"/>
                        <a14:foregroundMark x1="51977" y1="32813" x2="51977" y2="32813"/>
                        <a14:foregroundMark x1="51977" y1="32813" x2="51977" y2="32813"/>
                        <a14:foregroundMark x1="40117" y1="6380" x2="40117" y2="6380"/>
                        <a14:foregroundMark x1="45900" y1="7292" x2="45900" y2="7292"/>
                        <a14:foregroundMark x1="51098" y1="8464" x2="51098" y2="8464"/>
                        <a14:foregroundMark x1="55490" y1="8333" x2="55490" y2="8333"/>
                        <a14:foregroundMark x1="60835" y1="5990" x2="60835" y2="5990"/>
                        <a14:foregroundMark x1="60981" y1="14063" x2="60981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15" r="29915" b="60736"/>
          <a:stretch/>
        </p:blipFill>
        <p:spPr>
          <a:xfrm>
            <a:off x="258871" y="1407609"/>
            <a:ext cx="5837129" cy="384406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1C7C009-B786-4E60-BE3F-BDD8F260FDA0}"/>
              </a:ext>
            </a:extLst>
          </p:cNvPr>
          <p:cNvSpPr/>
          <p:nvPr/>
        </p:nvSpPr>
        <p:spPr>
          <a:xfrm>
            <a:off x="488515" y="5804296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A5D5916-095B-409F-973E-A284A0D98CD7}"/>
              </a:ext>
            </a:extLst>
          </p:cNvPr>
          <p:cNvSpPr/>
          <p:nvPr/>
        </p:nvSpPr>
        <p:spPr>
          <a:xfrm>
            <a:off x="1025047" y="5804296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32A592-F7D6-42C8-B9FC-2A8357CA0010}"/>
              </a:ext>
            </a:extLst>
          </p:cNvPr>
          <p:cNvSpPr/>
          <p:nvPr/>
        </p:nvSpPr>
        <p:spPr>
          <a:xfrm>
            <a:off x="1561579" y="5804296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1769E1E-1834-48F9-B360-2D5F6DCB981A}"/>
              </a:ext>
            </a:extLst>
          </p:cNvPr>
          <p:cNvSpPr/>
          <p:nvPr/>
        </p:nvSpPr>
        <p:spPr>
          <a:xfrm>
            <a:off x="2098111" y="5804296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16FD2E-557A-4AA4-A3AD-EE81815B6CE0}"/>
              </a:ext>
            </a:extLst>
          </p:cNvPr>
          <p:cNvSpPr/>
          <p:nvPr/>
        </p:nvSpPr>
        <p:spPr>
          <a:xfrm>
            <a:off x="3060528" y="5813787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89BEC35-3B24-49BE-9D04-788526752858}"/>
              </a:ext>
            </a:extLst>
          </p:cNvPr>
          <p:cNvSpPr/>
          <p:nvPr/>
        </p:nvSpPr>
        <p:spPr>
          <a:xfrm>
            <a:off x="3674303" y="5804295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EC57ED2-B3B5-413D-8E2E-709CC7FCA35A}"/>
              </a:ext>
            </a:extLst>
          </p:cNvPr>
          <p:cNvSpPr/>
          <p:nvPr/>
        </p:nvSpPr>
        <p:spPr>
          <a:xfrm>
            <a:off x="4288078" y="5794803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60040A-B844-4844-A722-9835AF443ACA}"/>
              </a:ext>
            </a:extLst>
          </p:cNvPr>
          <p:cNvSpPr/>
          <p:nvPr/>
        </p:nvSpPr>
        <p:spPr>
          <a:xfrm>
            <a:off x="4901853" y="5785311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C6D2CF8-779B-4DBA-B8A6-9D76A080A066}"/>
              </a:ext>
            </a:extLst>
          </p:cNvPr>
          <p:cNvSpPr/>
          <p:nvPr/>
        </p:nvSpPr>
        <p:spPr>
          <a:xfrm>
            <a:off x="5515628" y="5775819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767C227-15E9-4C8E-902C-AF65424FABDB}"/>
              </a:ext>
            </a:extLst>
          </p:cNvPr>
          <p:cNvSpPr/>
          <p:nvPr/>
        </p:nvSpPr>
        <p:spPr>
          <a:xfrm>
            <a:off x="6542764" y="5778851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512AEA1-2BB9-472A-8696-373683CEDA53}"/>
              </a:ext>
            </a:extLst>
          </p:cNvPr>
          <p:cNvSpPr/>
          <p:nvPr/>
        </p:nvSpPr>
        <p:spPr>
          <a:xfrm>
            <a:off x="7166978" y="5794802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533DDF2-5F74-4BD4-AA16-B49A2259FF8A}"/>
              </a:ext>
            </a:extLst>
          </p:cNvPr>
          <p:cNvSpPr/>
          <p:nvPr/>
        </p:nvSpPr>
        <p:spPr>
          <a:xfrm>
            <a:off x="7791192" y="5810753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71D7CA-7E82-4E56-967C-0EF08EA6C6C1}"/>
              </a:ext>
            </a:extLst>
          </p:cNvPr>
          <p:cNvSpPr/>
          <p:nvPr/>
        </p:nvSpPr>
        <p:spPr>
          <a:xfrm>
            <a:off x="8415406" y="5826704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50ABBA6-6F4D-4BAB-BF17-913076F2C4D7}"/>
              </a:ext>
            </a:extLst>
          </p:cNvPr>
          <p:cNvSpPr/>
          <p:nvPr/>
        </p:nvSpPr>
        <p:spPr>
          <a:xfrm>
            <a:off x="9052149" y="5775817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D3CB34C-0DA4-4A61-A36C-97FCC2DA0B23}"/>
              </a:ext>
            </a:extLst>
          </p:cNvPr>
          <p:cNvSpPr/>
          <p:nvPr/>
        </p:nvSpPr>
        <p:spPr>
          <a:xfrm>
            <a:off x="9663834" y="5785310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C85AEC-DDC5-4E60-A7E8-68D6E4DE6015}"/>
              </a:ext>
            </a:extLst>
          </p:cNvPr>
          <p:cNvSpPr/>
          <p:nvPr/>
        </p:nvSpPr>
        <p:spPr>
          <a:xfrm>
            <a:off x="10288048" y="5800571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F50810-73AA-47A8-8E4F-D1BCEED17895}"/>
              </a:ext>
            </a:extLst>
          </p:cNvPr>
          <p:cNvSpPr/>
          <p:nvPr/>
        </p:nvSpPr>
        <p:spPr>
          <a:xfrm>
            <a:off x="10966540" y="5775819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3EB0FA9-9208-49F6-A0D6-D31B2AF50B57}"/>
              </a:ext>
            </a:extLst>
          </p:cNvPr>
          <p:cNvSpPr/>
          <p:nvPr/>
        </p:nvSpPr>
        <p:spPr>
          <a:xfrm>
            <a:off x="11634597" y="5775818"/>
            <a:ext cx="613775" cy="6608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08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 animBg="1"/>
      <p:bldP spid="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63E5F-F55E-4E18-BF13-DE7CD0542606}"/>
              </a:ext>
            </a:extLst>
          </p:cNvPr>
          <p:cNvSpPr txBox="1"/>
          <p:nvPr/>
        </p:nvSpPr>
        <p:spPr>
          <a:xfrm>
            <a:off x="1212499" y="1675356"/>
            <a:ext cx="9371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সংখ্যাটি কত কে কে বলতে পারবে? 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CBDB0-740A-41E8-A703-B3F633323E34}"/>
              </a:ext>
            </a:extLst>
          </p:cNvPr>
          <p:cNvSpPr txBox="1"/>
          <p:nvPr/>
        </p:nvSpPr>
        <p:spPr>
          <a:xfrm>
            <a:off x="4235546" y="-613775"/>
            <a:ext cx="3545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১৯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2ABB53B-DC28-46DD-B3AE-67885E2BAE8A}"/>
              </a:ext>
            </a:extLst>
          </p:cNvPr>
          <p:cNvSpPr/>
          <p:nvPr/>
        </p:nvSpPr>
        <p:spPr>
          <a:xfrm>
            <a:off x="4910203" y="3331923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CB43FC-7592-4B5D-9998-36F657ABF6C0}"/>
              </a:ext>
            </a:extLst>
          </p:cNvPr>
          <p:cNvSpPr/>
          <p:nvPr/>
        </p:nvSpPr>
        <p:spPr>
          <a:xfrm>
            <a:off x="5062603" y="3484323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AA6CA6-02FE-4324-A7A7-1CD26C6966BD}"/>
              </a:ext>
            </a:extLst>
          </p:cNvPr>
          <p:cNvSpPr/>
          <p:nvPr/>
        </p:nvSpPr>
        <p:spPr>
          <a:xfrm>
            <a:off x="5215003" y="3636723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881121-9BBA-44B7-947F-E1029A23389D}"/>
              </a:ext>
            </a:extLst>
          </p:cNvPr>
          <p:cNvSpPr/>
          <p:nvPr/>
        </p:nvSpPr>
        <p:spPr>
          <a:xfrm>
            <a:off x="5367403" y="3789123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9DB97D-99DF-4BB7-8F1D-9C28C7ECFB46}"/>
              </a:ext>
            </a:extLst>
          </p:cNvPr>
          <p:cNvSpPr/>
          <p:nvPr/>
        </p:nvSpPr>
        <p:spPr>
          <a:xfrm>
            <a:off x="5519803" y="3941523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7768F6-8F5A-4DA5-B294-C804ED79911C}"/>
              </a:ext>
            </a:extLst>
          </p:cNvPr>
          <p:cNvSpPr/>
          <p:nvPr/>
        </p:nvSpPr>
        <p:spPr>
          <a:xfrm>
            <a:off x="5519803" y="4229592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996872-A657-4B38-A730-28B0673AFF87}"/>
              </a:ext>
            </a:extLst>
          </p:cNvPr>
          <p:cNvSpPr/>
          <p:nvPr/>
        </p:nvSpPr>
        <p:spPr>
          <a:xfrm>
            <a:off x="5302684" y="4417482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C826C6-D7A5-41F2-B84A-05306D37D9BC}"/>
              </a:ext>
            </a:extLst>
          </p:cNvPr>
          <p:cNvSpPr/>
          <p:nvPr/>
        </p:nvSpPr>
        <p:spPr>
          <a:xfrm>
            <a:off x="5085565" y="4455030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07357E-D626-4C4D-809C-D4CB6A39E1B8}"/>
              </a:ext>
            </a:extLst>
          </p:cNvPr>
          <p:cNvSpPr/>
          <p:nvPr/>
        </p:nvSpPr>
        <p:spPr>
          <a:xfrm>
            <a:off x="4868446" y="4350677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2A66F5-8B42-4A69-B85F-2BB38D4BBE2C}"/>
              </a:ext>
            </a:extLst>
          </p:cNvPr>
          <p:cNvSpPr/>
          <p:nvPr/>
        </p:nvSpPr>
        <p:spPr>
          <a:xfrm>
            <a:off x="6577294" y="4343354"/>
            <a:ext cx="390559" cy="4425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6849DF-1D62-4B05-88F8-BE2FC7B0AF5C}"/>
              </a:ext>
            </a:extLst>
          </p:cNvPr>
          <p:cNvSpPr/>
          <p:nvPr/>
        </p:nvSpPr>
        <p:spPr>
          <a:xfrm>
            <a:off x="6446558" y="4164904"/>
            <a:ext cx="338202" cy="3757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A5C551-ADE4-4F86-9DB8-5FF6A29CFA57}"/>
              </a:ext>
            </a:extLst>
          </p:cNvPr>
          <p:cNvSpPr/>
          <p:nvPr/>
        </p:nvSpPr>
        <p:spPr>
          <a:xfrm>
            <a:off x="6603473" y="3974895"/>
            <a:ext cx="338202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BF12AC-A450-4A6C-9C4A-3C9AEA9D888A}"/>
              </a:ext>
            </a:extLst>
          </p:cNvPr>
          <p:cNvSpPr/>
          <p:nvPr/>
        </p:nvSpPr>
        <p:spPr>
          <a:xfrm>
            <a:off x="6898003" y="4037516"/>
            <a:ext cx="338202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49E4755-4FB3-4ED3-BB29-7BCD71171EFC}"/>
              </a:ext>
            </a:extLst>
          </p:cNvPr>
          <p:cNvSpPr/>
          <p:nvPr/>
        </p:nvSpPr>
        <p:spPr>
          <a:xfrm>
            <a:off x="7101804" y="4283825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132BD3-3D8F-4E11-B1E5-45428244B9CC}"/>
              </a:ext>
            </a:extLst>
          </p:cNvPr>
          <p:cNvSpPr/>
          <p:nvPr/>
        </p:nvSpPr>
        <p:spPr>
          <a:xfrm>
            <a:off x="7067104" y="4505074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5E1B24-C008-4029-8BB3-F89313375DF1}"/>
              </a:ext>
            </a:extLst>
          </p:cNvPr>
          <p:cNvSpPr/>
          <p:nvPr/>
        </p:nvSpPr>
        <p:spPr>
          <a:xfrm>
            <a:off x="7284223" y="4472698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E34230A-3F77-4396-9629-9CA705214736}"/>
              </a:ext>
            </a:extLst>
          </p:cNvPr>
          <p:cNvSpPr/>
          <p:nvPr/>
        </p:nvSpPr>
        <p:spPr>
          <a:xfrm>
            <a:off x="7429427" y="4213857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E42662-48D4-4465-848F-84FE269F70AC}"/>
              </a:ext>
            </a:extLst>
          </p:cNvPr>
          <p:cNvSpPr/>
          <p:nvPr/>
        </p:nvSpPr>
        <p:spPr>
          <a:xfrm>
            <a:off x="7408045" y="3955016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D20962-5756-4015-82D4-0BCAB85A6062}"/>
              </a:ext>
            </a:extLst>
          </p:cNvPr>
          <p:cNvSpPr/>
          <p:nvPr/>
        </p:nvSpPr>
        <p:spPr>
          <a:xfrm>
            <a:off x="7236205" y="3742027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6F33FB-0E4A-4BF6-9515-B5EF3F0894CB}"/>
              </a:ext>
            </a:extLst>
          </p:cNvPr>
          <p:cNvSpPr/>
          <p:nvPr/>
        </p:nvSpPr>
        <p:spPr>
          <a:xfrm>
            <a:off x="7064365" y="3617918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69B7BB6-8E35-41B6-9F86-21FB05D5F3C7}"/>
              </a:ext>
            </a:extLst>
          </p:cNvPr>
          <p:cNvSpPr/>
          <p:nvPr/>
        </p:nvSpPr>
        <p:spPr>
          <a:xfrm>
            <a:off x="6892525" y="3493809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A66777-254A-487B-A3C4-A4CD465B19BD}"/>
              </a:ext>
            </a:extLst>
          </p:cNvPr>
          <p:cNvSpPr/>
          <p:nvPr/>
        </p:nvSpPr>
        <p:spPr>
          <a:xfrm>
            <a:off x="6720685" y="3369700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4B92A9-C14A-4516-B612-DEEA801718DB}"/>
              </a:ext>
            </a:extLst>
          </p:cNvPr>
          <p:cNvSpPr/>
          <p:nvPr/>
        </p:nvSpPr>
        <p:spPr>
          <a:xfrm>
            <a:off x="6548845" y="3245591"/>
            <a:ext cx="247644" cy="3424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5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D07B6-C701-43B5-86E6-3C46E62C8619}"/>
              </a:ext>
            </a:extLst>
          </p:cNvPr>
          <p:cNvSpPr txBox="1"/>
          <p:nvPr/>
        </p:nvSpPr>
        <p:spPr>
          <a:xfrm>
            <a:off x="814188" y="-60210"/>
            <a:ext cx="10809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980A5D-160C-43BB-869F-E82BD1E27E17}"/>
              </a:ext>
            </a:extLst>
          </p:cNvPr>
          <p:cNvSpPr txBox="1"/>
          <p:nvPr/>
        </p:nvSpPr>
        <p:spPr>
          <a:xfrm>
            <a:off x="7475913" y="1484894"/>
            <a:ext cx="21670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7000" b="1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17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31FA1-9067-4B85-A3F1-99C2938209D1}"/>
              </a:ext>
            </a:extLst>
          </p:cNvPr>
          <p:cNvSpPr txBox="1"/>
          <p:nvPr/>
        </p:nvSpPr>
        <p:spPr>
          <a:xfrm>
            <a:off x="0" y="4959779"/>
            <a:ext cx="12192000" cy="189822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2D9286-0AA9-4733-8584-E777DA18C6F3}"/>
              </a:ext>
            </a:extLst>
          </p:cNvPr>
          <p:cNvSpPr/>
          <p:nvPr/>
        </p:nvSpPr>
        <p:spPr>
          <a:xfrm>
            <a:off x="181622" y="5103974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B3BCF-EB92-4686-B60E-8A9DEC0F5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9" b="48568" l="29429" r="66032">
                        <a14:foregroundMark x1="59444" y1="40495" x2="59444" y2="40495"/>
                        <a14:foregroundMark x1="59444" y1="40495" x2="59444" y2="40495"/>
                        <a14:foregroundMark x1="59444" y1="40755" x2="59444" y2="40755"/>
                        <a14:foregroundMark x1="59444" y1="40755" x2="59444" y2="40755"/>
                        <a14:foregroundMark x1="39751" y1="26953" x2="39751" y2="26953"/>
                        <a14:foregroundMark x1="39751" y1="26953" x2="39751" y2="26953"/>
                        <a14:foregroundMark x1="39605" y1="22526" x2="39605" y2="22526"/>
                        <a14:foregroundMark x1="33675" y1="28776" x2="33675" y2="28776"/>
                        <a14:foregroundMark x1="33675" y1="28776" x2="33675" y2="28776"/>
                        <a14:foregroundMark x1="35286" y1="24870" x2="35286" y2="24870"/>
                        <a14:foregroundMark x1="35286" y1="24870" x2="35286" y2="24870"/>
                        <a14:foregroundMark x1="35286" y1="24870" x2="35286" y2="24870"/>
                        <a14:foregroundMark x1="40117" y1="43620" x2="40117" y2="43620"/>
                        <a14:foregroundMark x1="40117" y1="43620" x2="40117" y2="43620"/>
                        <a14:foregroundMark x1="40117" y1="43620" x2="40117" y2="43620"/>
                        <a14:foregroundMark x1="45388" y1="43359" x2="45388" y2="43359"/>
                        <a14:foregroundMark x1="45388" y1="43359" x2="45388" y2="43359"/>
                        <a14:foregroundMark x1="49561" y1="40495" x2="49561" y2="40495"/>
                        <a14:foregroundMark x1="49561" y1="40495" x2="49561" y2="40495"/>
                        <a14:foregroundMark x1="49561" y1="40495" x2="49561" y2="40495"/>
                        <a14:foregroundMark x1="45095" y1="38932" x2="45095" y2="38932"/>
                        <a14:foregroundMark x1="45095" y1="38932" x2="45095" y2="38932"/>
                        <a14:foregroundMark x1="35359" y1="42578" x2="35359" y2="42578"/>
                        <a14:foregroundMark x1="35359" y1="42578" x2="35359" y2="42578"/>
                        <a14:foregroundMark x1="29868" y1="40495" x2="29868" y2="40495"/>
                        <a14:foregroundMark x1="29868" y1="40495" x2="29868" y2="40495"/>
                        <a14:foregroundMark x1="38507" y1="27474" x2="38507" y2="27474"/>
                        <a14:foregroundMark x1="38507" y1="27474" x2="38507" y2="27474"/>
                        <a14:foregroundMark x1="49707" y1="25521" x2="49707" y2="25521"/>
                        <a14:foregroundMark x1="49707" y1="25521" x2="49707" y2="25521"/>
                        <a14:foregroundMark x1="54832" y1="26693" x2="54832" y2="26693"/>
                        <a14:foregroundMark x1="53001" y1="26693" x2="53001" y2="26693"/>
                        <a14:foregroundMark x1="60395" y1="26042" x2="60395" y2="26042"/>
                        <a14:foregroundMark x1="54978" y1="12500" x2="54978" y2="12500"/>
                        <a14:foregroundMark x1="49561" y1="11458" x2="49561" y2="11458"/>
                        <a14:foregroundMark x1="44583" y1="12240" x2="44583" y2="12240"/>
                        <a14:foregroundMark x1="44876" y1="12500" x2="44876" y2="12500"/>
                        <a14:foregroundMark x1="38433" y1="11458" x2="38433" y2="11458"/>
                        <a14:foregroundMark x1="39971" y1="10547" x2="39971" y2="10547"/>
                        <a14:foregroundMark x1="35798" y1="10156" x2="35798" y2="10156"/>
                        <a14:foregroundMark x1="36164" y1="15234" x2="36164" y2="15234"/>
                        <a14:foregroundMark x1="31186" y1="12240" x2="31186" y2="12240"/>
                        <a14:foregroundMark x1="60761" y1="11068" x2="60761" y2="11068"/>
                        <a14:foregroundMark x1="45095" y1="8464" x2="45095" y2="8464"/>
                        <a14:foregroundMark x1="46340" y1="13151" x2="46340" y2="13151"/>
                        <a14:foregroundMark x1="53294" y1="25130" x2="53294" y2="25130"/>
                        <a14:foregroundMark x1="39751" y1="40495" x2="39751" y2="40495"/>
                        <a14:foregroundMark x1="40630" y1="39583" x2="40630" y2="39583"/>
                        <a14:foregroundMark x1="40630" y1="39583" x2="40630" y2="39583"/>
                        <a14:foregroundMark x1="49195" y1="9635" x2="49195" y2="9635"/>
                        <a14:foregroundMark x1="49195" y1="10156" x2="49195" y2="10156"/>
                        <a14:foregroundMark x1="54173" y1="32292" x2="54173" y2="32292"/>
                        <a14:foregroundMark x1="65154" y1="11458" x2="65154" y2="11458"/>
                        <a14:foregroundMark x1="66032" y1="24609" x2="66032" y2="24609"/>
                        <a14:foregroundMark x1="65007" y1="24609" x2="65007" y2="24609"/>
                        <a14:foregroundMark x1="65007" y1="24609" x2="65007" y2="24609"/>
                        <a14:foregroundMark x1="65520" y1="12500" x2="65520" y2="12500"/>
                        <a14:foregroundMark x1="65520" y1="12500" x2="65520" y2="12500"/>
                        <a14:foregroundMark x1="64714" y1="9375" x2="64714" y2="9375"/>
                        <a14:foregroundMark x1="64714" y1="9375" x2="64714" y2="9375"/>
                        <a14:foregroundMark x1="53294" y1="23698" x2="53294" y2="23698"/>
                        <a14:foregroundMark x1="53294" y1="23698" x2="53294" y2="23698"/>
                        <a14:foregroundMark x1="44436" y1="25130" x2="44436" y2="25130"/>
                        <a14:foregroundMark x1="44363" y1="25130" x2="44363" y2="25130"/>
                        <a14:foregroundMark x1="45242" y1="10547" x2="45242" y2="10547"/>
                        <a14:foregroundMark x1="45242" y1="10547" x2="45242" y2="10547"/>
                        <a14:foregroundMark x1="31040" y1="8984" x2="31040" y2="8984"/>
                        <a14:foregroundMark x1="31040" y1="8984" x2="31040" y2="8984"/>
                        <a14:foregroundMark x1="40630" y1="44922" x2="40630" y2="44922"/>
                        <a14:foregroundMark x1="49488" y1="41276" x2="49488" y2="41276"/>
                        <a14:foregroundMark x1="45242" y1="29818" x2="45242" y2="29818"/>
                        <a14:foregroundMark x1="45242" y1="29818" x2="45242" y2="29818"/>
                        <a14:foregroundMark x1="61274" y1="28125" x2="61274" y2="28125"/>
                        <a14:foregroundMark x1="39751" y1="37891" x2="39751" y2="3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3" r="47425" b="45934"/>
          <a:stretch/>
        </p:blipFill>
        <p:spPr>
          <a:xfrm>
            <a:off x="0" y="1068869"/>
            <a:ext cx="4167406" cy="38909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228DA6-05B6-4894-8776-D88D4E29F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9" b="48568" l="29429" r="66032">
                        <a14:foregroundMark x1="59444" y1="40495" x2="59444" y2="40495"/>
                        <a14:foregroundMark x1="59444" y1="40495" x2="59444" y2="40495"/>
                        <a14:foregroundMark x1="59444" y1="40755" x2="59444" y2="40755"/>
                        <a14:foregroundMark x1="59444" y1="40755" x2="59444" y2="40755"/>
                        <a14:foregroundMark x1="39751" y1="26953" x2="39751" y2="26953"/>
                        <a14:foregroundMark x1="39751" y1="26953" x2="39751" y2="26953"/>
                        <a14:foregroundMark x1="39605" y1="22526" x2="39605" y2="22526"/>
                        <a14:foregroundMark x1="33675" y1="28776" x2="33675" y2="28776"/>
                        <a14:foregroundMark x1="33675" y1="28776" x2="33675" y2="28776"/>
                        <a14:foregroundMark x1="35286" y1="24870" x2="35286" y2="24870"/>
                        <a14:foregroundMark x1="35286" y1="24870" x2="35286" y2="24870"/>
                        <a14:foregroundMark x1="35286" y1="24870" x2="35286" y2="24870"/>
                        <a14:foregroundMark x1="40117" y1="43620" x2="40117" y2="43620"/>
                        <a14:foregroundMark x1="40117" y1="43620" x2="40117" y2="43620"/>
                        <a14:foregroundMark x1="40117" y1="43620" x2="40117" y2="43620"/>
                        <a14:foregroundMark x1="45388" y1="43359" x2="45388" y2="43359"/>
                        <a14:foregroundMark x1="45388" y1="43359" x2="45388" y2="43359"/>
                        <a14:foregroundMark x1="49561" y1="40495" x2="49561" y2="40495"/>
                        <a14:foregroundMark x1="49561" y1="40495" x2="49561" y2="40495"/>
                        <a14:foregroundMark x1="49561" y1="40495" x2="49561" y2="40495"/>
                        <a14:foregroundMark x1="45095" y1="38932" x2="45095" y2="38932"/>
                        <a14:foregroundMark x1="45095" y1="38932" x2="45095" y2="38932"/>
                        <a14:foregroundMark x1="35359" y1="42578" x2="35359" y2="42578"/>
                        <a14:foregroundMark x1="35359" y1="42578" x2="35359" y2="42578"/>
                        <a14:foregroundMark x1="29868" y1="40495" x2="29868" y2="40495"/>
                        <a14:foregroundMark x1="29868" y1="40495" x2="29868" y2="40495"/>
                        <a14:foregroundMark x1="38507" y1="27474" x2="38507" y2="27474"/>
                        <a14:foregroundMark x1="38507" y1="27474" x2="38507" y2="27474"/>
                        <a14:foregroundMark x1="49707" y1="25521" x2="49707" y2="25521"/>
                        <a14:foregroundMark x1="49707" y1="25521" x2="49707" y2="25521"/>
                        <a14:foregroundMark x1="54832" y1="26693" x2="54832" y2="26693"/>
                        <a14:foregroundMark x1="53001" y1="26693" x2="53001" y2="26693"/>
                        <a14:foregroundMark x1="60395" y1="26042" x2="60395" y2="26042"/>
                        <a14:foregroundMark x1="54978" y1="12500" x2="54978" y2="12500"/>
                        <a14:foregroundMark x1="49561" y1="11458" x2="49561" y2="11458"/>
                        <a14:foregroundMark x1="44583" y1="12240" x2="44583" y2="12240"/>
                        <a14:foregroundMark x1="44876" y1="12500" x2="44876" y2="12500"/>
                        <a14:foregroundMark x1="38433" y1="11458" x2="38433" y2="11458"/>
                        <a14:foregroundMark x1="39971" y1="10547" x2="39971" y2="10547"/>
                        <a14:foregroundMark x1="35798" y1="10156" x2="35798" y2="10156"/>
                        <a14:foregroundMark x1="36164" y1="15234" x2="36164" y2="15234"/>
                        <a14:foregroundMark x1="31186" y1="12240" x2="31186" y2="12240"/>
                        <a14:foregroundMark x1="60761" y1="11068" x2="60761" y2="11068"/>
                        <a14:foregroundMark x1="45095" y1="8464" x2="45095" y2="8464"/>
                        <a14:foregroundMark x1="46340" y1="13151" x2="46340" y2="13151"/>
                        <a14:foregroundMark x1="53294" y1="25130" x2="53294" y2="25130"/>
                        <a14:foregroundMark x1="39751" y1="40495" x2="39751" y2="40495"/>
                        <a14:foregroundMark x1="40630" y1="39583" x2="40630" y2="39583"/>
                        <a14:foregroundMark x1="40630" y1="39583" x2="40630" y2="39583"/>
                        <a14:foregroundMark x1="49195" y1="9635" x2="49195" y2="9635"/>
                        <a14:foregroundMark x1="49195" y1="10156" x2="49195" y2="10156"/>
                        <a14:foregroundMark x1="54173" y1="32292" x2="54173" y2="32292"/>
                        <a14:foregroundMark x1="65154" y1="11458" x2="65154" y2="11458"/>
                        <a14:foregroundMark x1="66032" y1="24609" x2="66032" y2="24609"/>
                        <a14:foregroundMark x1="65007" y1="24609" x2="65007" y2="24609"/>
                        <a14:foregroundMark x1="65007" y1="24609" x2="65007" y2="24609"/>
                        <a14:foregroundMark x1="65520" y1="12500" x2="65520" y2="12500"/>
                        <a14:foregroundMark x1="65520" y1="12500" x2="65520" y2="12500"/>
                        <a14:foregroundMark x1="64714" y1="9375" x2="64714" y2="9375"/>
                        <a14:foregroundMark x1="64714" y1="9375" x2="64714" y2="9375"/>
                        <a14:foregroundMark x1="53294" y1="23698" x2="53294" y2="23698"/>
                        <a14:foregroundMark x1="53294" y1="23698" x2="53294" y2="23698"/>
                        <a14:foregroundMark x1="44436" y1="25130" x2="44436" y2="25130"/>
                        <a14:foregroundMark x1="44363" y1="25130" x2="44363" y2="25130"/>
                        <a14:foregroundMark x1="45242" y1="10547" x2="45242" y2="10547"/>
                        <a14:foregroundMark x1="45242" y1="10547" x2="45242" y2="10547"/>
                        <a14:foregroundMark x1="31040" y1="8984" x2="31040" y2="8984"/>
                        <a14:foregroundMark x1="31040" y1="8984" x2="31040" y2="8984"/>
                        <a14:foregroundMark x1="40630" y1="44922" x2="40630" y2="44922"/>
                        <a14:foregroundMark x1="49488" y1="41276" x2="49488" y2="41276"/>
                        <a14:foregroundMark x1="45242" y1="29818" x2="45242" y2="29818"/>
                        <a14:foregroundMark x1="45242" y1="29818" x2="45242" y2="29818"/>
                        <a14:foregroundMark x1="61274" y1="28125" x2="61274" y2="28125"/>
                        <a14:foregroundMark x1="39751" y1="37891" x2="39751" y2="3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29" t="1" r="29522" b="63611"/>
          <a:stretch/>
        </p:blipFill>
        <p:spPr>
          <a:xfrm>
            <a:off x="3828997" y="1068868"/>
            <a:ext cx="2909626" cy="265640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7DE9C4C-9C66-4C9D-ABEC-8FD2BE33CB01}"/>
              </a:ext>
            </a:extLst>
          </p:cNvPr>
          <p:cNvSpPr/>
          <p:nvPr/>
        </p:nvSpPr>
        <p:spPr>
          <a:xfrm>
            <a:off x="1196230" y="5103974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C32440-69D1-4B16-B988-045ECAE09571}"/>
              </a:ext>
            </a:extLst>
          </p:cNvPr>
          <p:cNvSpPr/>
          <p:nvPr/>
        </p:nvSpPr>
        <p:spPr>
          <a:xfrm>
            <a:off x="2210838" y="5103974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A9FCA82-E5F5-4AFA-BF22-0DE52EEC0D63}"/>
              </a:ext>
            </a:extLst>
          </p:cNvPr>
          <p:cNvSpPr/>
          <p:nvPr/>
        </p:nvSpPr>
        <p:spPr>
          <a:xfrm>
            <a:off x="3225446" y="5103974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BCAFFD-2B49-4E68-95FA-4CF545DEEBCB}"/>
              </a:ext>
            </a:extLst>
          </p:cNvPr>
          <p:cNvSpPr/>
          <p:nvPr/>
        </p:nvSpPr>
        <p:spPr>
          <a:xfrm>
            <a:off x="4240054" y="5103974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167E0B9-BEB5-4FF8-902C-4CE10A3D0311}"/>
              </a:ext>
            </a:extLst>
          </p:cNvPr>
          <p:cNvSpPr/>
          <p:nvPr/>
        </p:nvSpPr>
        <p:spPr>
          <a:xfrm>
            <a:off x="6096000" y="5103974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C5ABC9-262C-4EA1-A19B-AFD26282A996}"/>
              </a:ext>
            </a:extLst>
          </p:cNvPr>
          <p:cNvSpPr/>
          <p:nvPr/>
        </p:nvSpPr>
        <p:spPr>
          <a:xfrm>
            <a:off x="7059420" y="5085252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B4140BE-F6B7-4CA9-AF13-B5384660F80D}"/>
              </a:ext>
            </a:extLst>
          </p:cNvPr>
          <p:cNvSpPr/>
          <p:nvPr/>
        </p:nvSpPr>
        <p:spPr>
          <a:xfrm>
            <a:off x="8022840" y="5066530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CDB8ACB-1031-4391-8FE1-29CCC6E7BB30}"/>
              </a:ext>
            </a:extLst>
          </p:cNvPr>
          <p:cNvSpPr/>
          <p:nvPr/>
        </p:nvSpPr>
        <p:spPr>
          <a:xfrm>
            <a:off x="8986260" y="5047808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CD0355-49E7-43E9-BBA9-A9C88AD865D7}"/>
              </a:ext>
            </a:extLst>
          </p:cNvPr>
          <p:cNvSpPr/>
          <p:nvPr/>
        </p:nvSpPr>
        <p:spPr>
          <a:xfrm>
            <a:off x="9949680" y="5029086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EAE65EF-4010-4036-9787-534F88C72FE7}"/>
              </a:ext>
            </a:extLst>
          </p:cNvPr>
          <p:cNvSpPr/>
          <p:nvPr/>
        </p:nvSpPr>
        <p:spPr>
          <a:xfrm>
            <a:off x="181622" y="6104697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5F63A9-0C2D-4D59-AD02-489A30149772}"/>
              </a:ext>
            </a:extLst>
          </p:cNvPr>
          <p:cNvSpPr/>
          <p:nvPr/>
        </p:nvSpPr>
        <p:spPr>
          <a:xfrm>
            <a:off x="1158648" y="5980987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4125F3D-7858-492E-B48C-A200896778FE}"/>
              </a:ext>
            </a:extLst>
          </p:cNvPr>
          <p:cNvSpPr/>
          <p:nvPr/>
        </p:nvSpPr>
        <p:spPr>
          <a:xfrm>
            <a:off x="2098092" y="6073543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E9E7EDA-4346-48A0-9D23-76E8648259FB}"/>
              </a:ext>
            </a:extLst>
          </p:cNvPr>
          <p:cNvSpPr/>
          <p:nvPr/>
        </p:nvSpPr>
        <p:spPr>
          <a:xfrm>
            <a:off x="3075118" y="6073542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53CC555-9EE3-4BA9-A958-C163E73759B5}"/>
              </a:ext>
            </a:extLst>
          </p:cNvPr>
          <p:cNvSpPr/>
          <p:nvPr/>
        </p:nvSpPr>
        <p:spPr>
          <a:xfrm>
            <a:off x="4158602" y="5956797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682671B-EC5B-4567-8D95-E2CDF1BDE4BE}"/>
              </a:ext>
            </a:extLst>
          </p:cNvPr>
          <p:cNvSpPr/>
          <p:nvPr/>
        </p:nvSpPr>
        <p:spPr>
          <a:xfrm>
            <a:off x="6108733" y="5980986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B9CEE50-EAD8-4695-AF6F-FA38DF616FD9}"/>
              </a:ext>
            </a:extLst>
          </p:cNvPr>
          <p:cNvSpPr/>
          <p:nvPr/>
        </p:nvSpPr>
        <p:spPr>
          <a:xfrm>
            <a:off x="7116792" y="5943325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7CCA95A-25A5-4116-BA3A-1B708E940D13}"/>
              </a:ext>
            </a:extLst>
          </p:cNvPr>
          <p:cNvSpPr/>
          <p:nvPr/>
        </p:nvSpPr>
        <p:spPr>
          <a:xfrm>
            <a:off x="8066706" y="5956796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840C8A-740B-46C0-8EDB-18C1188589AE}"/>
              </a:ext>
            </a:extLst>
          </p:cNvPr>
          <p:cNvSpPr/>
          <p:nvPr/>
        </p:nvSpPr>
        <p:spPr>
          <a:xfrm>
            <a:off x="9105710" y="5947929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28E0900-1FF6-44CE-B0CA-D72B315BA00B}"/>
              </a:ext>
            </a:extLst>
          </p:cNvPr>
          <p:cNvSpPr/>
          <p:nvPr/>
        </p:nvSpPr>
        <p:spPr>
          <a:xfrm>
            <a:off x="10024679" y="5908889"/>
            <a:ext cx="832986" cy="6851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5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 animBg="1"/>
      <p:bldP spid="9" grpId="0" animBg="1"/>
      <p:bldP spid="22" grpId="0" animBg="1"/>
      <p:bldP spid="24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4" grpId="0" animBg="1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63E5F-F55E-4E18-BF13-DE7CD0542606}"/>
              </a:ext>
            </a:extLst>
          </p:cNvPr>
          <p:cNvSpPr txBox="1"/>
          <p:nvPr/>
        </p:nvSpPr>
        <p:spPr>
          <a:xfrm>
            <a:off x="1149869" y="1763039"/>
            <a:ext cx="9371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 সংখ্যাটি কত কে কে বলতে পারবে? 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CBDB0-740A-41E8-A703-B3F633323E34}"/>
              </a:ext>
            </a:extLst>
          </p:cNvPr>
          <p:cNvSpPr txBox="1"/>
          <p:nvPr/>
        </p:nvSpPr>
        <p:spPr>
          <a:xfrm>
            <a:off x="4323228" y="-726509"/>
            <a:ext cx="3545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0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kumimoji="0" lang="en-US" sz="2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4DC4EF-2AB2-4F10-8B73-155429B9B7FD}"/>
              </a:ext>
            </a:extLst>
          </p:cNvPr>
          <p:cNvSpPr/>
          <p:nvPr/>
        </p:nvSpPr>
        <p:spPr>
          <a:xfrm>
            <a:off x="4597051" y="3100999"/>
            <a:ext cx="375782" cy="371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25FE53-4A72-4A5E-8EF4-A1FAE608B946}"/>
              </a:ext>
            </a:extLst>
          </p:cNvPr>
          <p:cNvSpPr/>
          <p:nvPr/>
        </p:nvSpPr>
        <p:spPr>
          <a:xfrm>
            <a:off x="4784942" y="3258681"/>
            <a:ext cx="375782" cy="371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9EB213-61E6-47F3-9B5A-DDC6AD91E001}"/>
              </a:ext>
            </a:extLst>
          </p:cNvPr>
          <p:cNvSpPr/>
          <p:nvPr/>
        </p:nvSpPr>
        <p:spPr>
          <a:xfrm>
            <a:off x="5023276" y="3403656"/>
            <a:ext cx="375782" cy="371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A6A960-CFD7-4002-9EE4-47504B46E4F8}"/>
              </a:ext>
            </a:extLst>
          </p:cNvPr>
          <p:cNvSpPr/>
          <p:nvPr/>
        </p:nvSpPr>
        <p:spPr>
          <a:xfrm>
            <a:off x="5197232" y="3578072"/>
            <a:ext cx="375782" cy="371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4A8624-FBA4-435C-A89E-02F2EC7197EE}"/>
              </a:ext>
            </a:extLst>
          </p:cNvPr>
          <p:cNvSpPr/>
          <p:nvPr/>
        </p:nvSpPr>
        <p:spPr>
          <a:xfrm>
            <a:off x="5159656" y="3790689"/>
            <a:ext cx="375782" cy="371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5224EB-4EED-4EDA-97B1-4FF8B67950B8}"/>
              </a:ext>
            </a:extLst>
          </p:cNvPr>
          <p:cNvSpPr/>
          <p:nvPr/>
        </p:nvSpPr>
        <p:spPr>
          <a:xfrm>
            <a:off x="4896244" y="3851758"/>
            <a:ext cx="375782" cy="371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E7E7E8-9A02-4204-B8C7-05866542DE8E}"/>
              </a:ext>
            </a:extLst>
          </p:cNvPr>
          <p:cNvSpPr/>
          <p:nvPr/>
        </p:nvSpPr>
        <p:spPr>
          <a:xfrm>
            <a:off x="4583432" y="3821076"/>
            <a:ext cx="375782" cy="371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84F525-EE3C-434A-8D75-596E00A852C3}"/>
              </a:ext>
            </a:extLst>
          </p:cNvPr>
          <p:cNvSpPr/>
          <p:nvPr/>
        </p:nvSpPr>
        <p:spPr>
          <a:xfrm>
            <a:off x="4346872" y="3763605"/>
            <a:ext cx="375782" cy="371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F76E5F-7D28-41F9-8FC0-6A42E14853A9}"/>
              </a:ext>
            </a:extLst>
          </p:cNvPr>
          <p:cNvSpPr/>
          <p:nvPr/>
        </p:nvSpPr>
        <p:spPr>
          <a:xfrm>
            <a:off x="4794968" y="4053286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BC1C8-5B76-41EC-AF16-C0DB79F58321}"/>
              </a:ext>
            </a:extLst>
          </p:cNvPr>
          <p:cNvSpPr/>
          <p:nvPr/>
        </p:nvSpPr>
        <p:spPr>
          <a:xfrm>
            <a:off x="4947368" y="4205686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FD18B9-80E1-4A4F-ACED-3E4C3F6963B9}"/>
              </a:ext>
            </a:extLst>
          </p:cNvPr>
          <p:cNvSpPr/>
          <p:nvPr/>
        </p:nvSpPr>
        <p:spPr>
          <a:xfrm>
            <a:off x="5099768" y="4358086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AA9500-F9D0-407A-9ADE-6B44D4EC1D03}"/>
              </a:ext>
            </a:extLst>
          </p:cNvPr>
          <p:cNvSpPr/>
          <p:nvPr/>
        </p:nvSpPr>
        <p:spPr>
          <a:xfrm>
            <a:off x="5252168" y="4510486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D1662B-B597-4251-8911-9204E3E8B6F0}"/>
              </a:ext>
            </a:extLst>
          </p:cNvPr>
          <p:cNvSpPr/>
          <p:nvPr/>
        </p:nvSpPr>
        <p:spPr>
          <a:xfrm>
            <a:off x="5950466" y="3663433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BD5071-822B-45A4-BF0C-AF326058F01B}"/>
              </a:ext>
            </a:extLst>
          </p:cNvPr>
          <p:cNvSpPr/>
          <p:nvPr/>
        </p:nvSpPr>
        <p:spPr>
          <a:xfrm>
            <a:off x="6130591" y="3392537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A53511-CB91-4C12-A2C2-AB42864377E7}"/>
              </a:ext>
            </a:extLst>
          </p:cNvPr>
          <p:cNvSpPr/>
          <p:nvPr/>
        </p:nvSpPr>
        <p:spPr>
          <a:xfrm>
            <a:off x="6436920" y="3207003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2AB4A2-4EE4-4FA1-9FBA-5AF4C27E2E8B}"/>
              </a:ext>
            </a:extLst>
          </p:cNvPr>
          <p:cNvSpPr/>
          <p:nvPr/>
        </p:nvSpPr>
        <p:spPr>
          <a:xfrm>
            <a:off x="6811789" y="3114236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2D2612-6A04-45E1-A7E1-147AF1A45B47}"/>
              </a:ext>
            </a:extLst>
          </p:cNvPr>
          <p:cNvSpPr/>
          <p:nvPr/>
        </p:nvSpPr>
        <p:spPr>
          <a:xfrm>
            <a:off x="7100458" y="3346154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E33B07-5CBB-460F-9BAC-CB2E661C04E9}"/>
              </a:ext>
            </a:extLst>
          </p:cNvPr>
          <p:cNvSpPr/>
          <p:nvPr/>
        </p:nvSpPr>
        <p:spPr>
          <a:xfrm>
            <a:off x="7050015" y="3689517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34A4C8-3553-419A-B2AD-2668F9F31F2D}"/>
              </a:ext>
            </a:extLst>
          </p:cNvPr>
          <p:cNvSpPr/>
          <p:nvPr/>
        </p:nvSpPr>
        <p:spPr>
          <a:xfrm>
            <a:off x="6862123" y="3987018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D283C8-F7EC-4D66-BC8E-CAC26F42FA66}"/>
              </a:ext>
            </a:extLst>
          </p:cNvPr>
          <p:cNvSpPr/>
          <p:nvPr/>
        </p:nvSpPr>
        <p:spPr>
          <a:xfrm>
            <a:off x="6498436" y="4099139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093E01-3787-456B-A825-721A751AE1FF}"/>
              </a:ext>
            </a:extLst>
          </p:cNvPr>
          <p:cNvSpPr/>
          <p:nvPr/>
        </p:nvSpPr>
        <p:spPr>
          <a:xfrm>
            <a:off x="6178011" y="4120956"/>
            <a:ext cx="375782" cy="3710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1F4BFD5-A636-44FA-9728-7CCE0B6FBCA4}"/>
              </a:ext>
            </a:extLst>
          </p:cNvPr>
          <p:cNvSpPr/>
          <p:nvPr/>
        </p:nvSpPr>
        <p:spPr>
          <a:xfrm>
            <a:off x="5933623" y="3984132"/>
            <a:ext cx="375782" cy="3710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4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25F456-83F3-458E-9F9C-153AB906A1D9}"/>
              </a:ext>
            </a:extLst>
          </p:cNvPr>
          <p:cNvSpPr txBox="1"/>
          <p:nvPr/>
        </p:nvSpPr>
        <p:spPr>
          <a:xfrm>
            <a:off x="-34085" y="-40055"/>
            <a:ext cx="12401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জিনিস কয়টি করে আছে তা খুজে বের  করি ওলিখি। </a:t>
            </a:r>
            <a:endParaRPr lang="en-US" sz="5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F34EE0-E659-40EF-99DF-1EA50EC9A83B}"/>
              </a:ext>
            </a:extLst>
          </p:cNvPr>
          <p:cNvSpPr txBox="1"/>
          <p:nvPr/>
        </p:nvSpPr>
        <p:spPr>
          <a:xfrm>
            <a:off x="10714860" y="813871"/>
            <a:ext cx="139893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9F6C3B-92CA-4117-933E-CA5E2C71E58D}"/>
              </a:ext>
            </a:extLst>
          </p:cNvPr>
          <p:cNvSpPr txBox="1"/>
          <p:nvPr/>
        </p:nvSpPr>
        <p:spPr>
          <a:xfrm>
            <a:off x="10714860" y="2349286"/>
            <a:ext cx="139893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7516FB-9207-48FB-8703-1A1B75515B41}"/>
              </a:ext>
            </a:extLst>
          </p:cNvPr>
          <p:cNvSpPr txBox="1"/>
          <p:nvPr/>
        </p:nvSpPr>
        <p:spPr>
          <a:xfrm>
            <a:off x="10793061" y="3886796"/>
            <a:ext cx="139893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12B310-DF34-4327-AC8F-A85A3AA1B0BA}"/>
              </a:ext>
            </a:extLst>
          </p:cNvPr>
          <p:cNvSpPr txBox="1"/>
          <p:nvPr/>
        </p:nvSpPr>
        <p:spPr>
          <a:xfrm>
            <a:off x="10714860" y="5422211"/>
            <a:ext cx="1398939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01B59-3D87-491B-B7BF-491D02D58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2" t="2000" r="29122" b="36255"/>
          <a:stretch/>
        </p:blipFill>
        <p:spPr>
          <a:xfrm>
            <a:off x="618009" y="1024044"/>
            <a:ext cx="5477991" cy="5725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8B1AE-21F7-412E-B278-68B5145B9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648" b="76892" l="32250" r="39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00" t="68577" r="62029" b="22637"/>
          <a:stretch/>
        </p:blipFill>
        <p:spPr>
          <a:xfrm>
            <a:off x="9263778" y="5261751"/>
            <a:ext cx="1196027" cy="1264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18F6FC-45C6-4566-A275-2C104D340E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88" b="86304" l="58094" r="63529">
                        <a14:foregroundMark x1="61347" y1="82292" x2="61347" y2="82292"/>
                        <a14:foregroundMark x1="61347" y1="82292" x2="61347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89" t="67723" r="36830" b="21785"/>
          <a:stretch/>
        </p:blipFill>
        <p:spPr>
          <a:xfrm>
            <a:off x="9109835" y="3338855"/>
            <a:ext cx="1503914" cy="15636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A15322-36A4-44C7-AE52-8D3FE07C7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70" b="86208" l="32065" r="37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18" t="77840" r="62186" b="14539"/>
          <a:stretch/>
        </p:blipFill>
        <p:spPr>
          <a:xfrm>
            <a:off x="9168323" y="2008676"/>
            <a:ext cx="1339129" cy="14008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12DAE5-B87A-4238-B30A-7D3C14D8AD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88" b="86304" l="58094" r="63529">
                        <a14:foregroundMark x1="61347" y1="82292" x2="61347" y2="82292"/>
                        <a14:foregroundMark x1="61347" y1="82292" x2="61347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04" t="78894" r="36811" b="11631"/>
          <a:stretch/>
        </p:blipFill>
        <p:spPr>
          <a:xfrm>
            <a:off x="8659741" y="619589"/>
            <a:ext cx="2054268" cy="172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3B72D-D771-4F72-8C96-D6719DF05FA0}"/>
              </a:ext>
            </a:extLst>
          </p:cNvPr>
          <p:cNvSpPr txBox="1"/>
          <p:nvPr/>
        </p:nvSpPr>
        <p:spPr>
          <a:xfrm>
            <a:off x="2819942" y="-138945"/>
            <a:ext cx="65521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1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B16D9-077B-44C1-9494-656E36A7DF46}"/>
              </a:ext>
            </a:extLst>
          </p:cNvPr>
          <p:cNvSpPr txBox="1"/>
          <p:nvPr/>
        </p:nvSpPr>
        <p:spPr>
          <a:xfrm>
            <a:off x="65311" y="1572287"/>
            <a:ext cx="120613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 আমার বই এর </a:t>
            </a:r>
            <a:r>
              <a:rPr lang="bn-IN" sz="7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১৪২ ও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পৃষ্ঠা বের করে  </a:t>
            </a:r>
            <a:r>
              <a:rPr lang="bn-IN" sz="7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সংখ্যা অনুযায়ী গোল ভরাট কর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এবং ১৪৩ পৃষ্ঠার  ছবি দেখে খালি ঘরে সঠিক সংখ্যা লিখি।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2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05AAAB5-4B93-4405-B040-7D65B316C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t="25741" r="13288" b="14503"/>
          <a:stretch/>
        </p:blipFill>
        <p:spPr>
          <a:xfrm>
            <a:off x="2114" y="-78288"/>
            <a:ext cx="12192000" cy="69362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E523FE-82BC-440A-950E-17DE1A10E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50" y="3156559"/>
            <a:ext cx="2267239" cy="20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1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1B56FD-8391-4CCB-B785-DA4AF210FDE5}"/>
              </a:ext>
            </a:extLst>
          </p:cNvPr>
          <p:cNvSpPr/>
          <p:nvPr/>
        </p:nvSpPr>
        <p:spPr>
          <a:xfrm>
            <a:off x="779177" y="1809248"/>
            <a:ext cx="1031118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620D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নেই </a:t>
            </a:r>
            <a:endParaRPr lang="en-US" sz="1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B620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9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616A8-C074-4DA2-802D-34C25406E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27" y="1724297"/>
            <a:ext cx="11791346" cy="3562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1BD3EE-CBFB-4C92-AC99-F5BEA0BD9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634" r="27867" b="5255"/>
          <a:stretch/>
        </p:blipFill>
        <p:spPr>
          <a:xfrm>
            <a:off x="50104" y="0"/>
            <a:ext cx="12091792" cy="702781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559A937-73E4-4BC9-9D04-A0DC4FDE2F65}"/>
              </a:ext>
            </a:extLst>
          </p:cNvPr>
          <p:cNvSpPr/>
          <p:nvPr/>
        </p:nvSpPr>
        <p:spPr>
          <a:xfrm>
            <a:off x="2939141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90F5A15-6BFC-4A08-9835-064A1EC1AE3F}"/>
              </a:ext>
            </a:extLst>
          </p:cNvPr>
          <p:cNvSpPr/>
          <p:nvPr/>
        </p:nvSpPr>
        <p:spPr>
          <a:xfrm>
            <a:off x="3849187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365D710-884D-494E-B693-8BBC14082EA6}"/>
              </a:ext>
            </a:extLst>
          </p:cNvPr>
          <p:cNvSpPr/>
          <p:nvPr/>
        </p:nvSpPr>
        <p:spPr>
          <a:xfrm>
            <a:off x="4759233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20ADCDB-BF87-464B-94B4-02C14B1A2D5C}"/>
              </a:ext>
            </a:extLst>
          </p:cNvPr>
          <p:cNvSpPr/>
          <p:nvPr/>
        </p:nvSpPr>
        <p:spPr>
          <a:xfrm>
            <a:off x="5669279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E3E36B7-9E04-4860-9F83-BFDA94991AB2}"/>
              </a:ext>
            </a:extLst>
          </p:cNvPr>
          <p:cNvSpPr/>
          <p:nvPr/>
        </p:nvSpPr>
        <p:spPr>
          <a:xfrm>
            <a:off x="6579325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AC69FD3-3329-4D3D-A1CD-AEEEE00CB905}"/>
              </a:ext>
            </a:extLst>
          </p:cNvPr>
          <p:cNvSpPr/>
          <p:nvPr/>
        </p:nvSpPr>
        <p:spPr>
          <a:xfrm>
            <a:off x="7802879" y="83959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024D0E9-641A-437D-B629-E64BE7750CC1}"/>
              </a:ext>
            </a:extLst>
          </p:cNvPr>
          <p:cNvSpPr/>
          <p:nvPr/>
        </p:nvSpPr>
        <p:spPr>
          <a:xfrm>
            <a:off x="8712925" y="94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B4CD24B-AAAC-44E1-A011-88FE58FF3C58}"/>
              </a:ext>
            </a:extLst>
          </p:cNvPr>
          <p:cNvSpPr/>
          <p:nvPr/>
        </p:nvSpPr>
        <p:spPr>
          <a:xfrm>
            <a:off x="9622971" y="104503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2F2B516-E615-4ABE-94C0-9ECE70E66BFF}"/>
              </a:ext>
            </a:extLst>
          </p:cNvPr>
          <p:cNvSpPr/>
          <p:nvPr/>
        </p:nvSpPr>
        <p:spPr>
          <a:xfrm>
            <a:off x="10533017" y="114775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9FC60E0-7CCB-4521-B92E-C9347C0F090A}"/>
              </a:ext>
            </a:extLst>
          </p:cNvPr>
          <p:cNvSpPr/>
          <p:nvPr/>
        </p:nvSpPr>
        <p:spPr>
          <a:xfrm>
            <a:off x="11443063" y="125047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DE0F268-CBDA-4E40-BFA8-3D1659F11CC6}"/>
              </a:ext>
            </a:extLst>
          </p:cNvPr>
          <p:cNvSpPr/>
          <p:nvPr/>
        </p:nvSpPr>
        <p:spPr>
          <a:xfrm>
            <a:off x="2686595" y="629808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DBA37F5-E684-46D0-AE40-5036FA2ADA4A}"/>
              </a:ext>
            </a:extLst>
          </p:cNvPr>
          <p:cNvSpPr/>
          <p:nvPr/>
        </p:nvSpPr>
        <p:spPr>
          <a:xfrm>
            <a:off x="3519034" y="610231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0030497-0A0A-4158-8CAF-2CCF9FF8B5B0}"/>
              </a:ext>
            </a:extLst>
          </p:cNvPr>
          <p:cNvSpPr/>
          <p:nvPr/>
        </p:nvSpPr>
        <p:spPr>
          <a:xfrm>
            <a:off x="4351473" y="590654"/>
            <a:ext cx="744583" cy="444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A62CA43-A49D-49A4-B3A1-CD1D4DE7139F}"/>
              </a:ext>
            </a:extLst>
          </p:cNvPr>
          <p:cNvSpPr/>
          <p:nvPr/>
        </p:nvSpPr>
        <p:spPr>
          <a:xfrm>
            <a:off x="2939140" y="1258738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5AC490D-15FF-47CA-8321-4259A7441A05}"/>
              </a:ext>
            </a:extLst>
          </p:cNvPr>
          <p:cNvSpPr/>
          <p:nvPr/>
        </p:nvSpPr>
        <p:spPr>
          <a:xfrm>
            <a:off x="3849187" y="129043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B41514F-A9AD-48EC-943D-1AD1DC3FDEC9}"/>
              </a:ext>
            </a:extLst>
          </p:cNvPr>
          <p:cNvSpPr/>
          <p:nvPr/>
        </p:nvSpPr>
        <p:spPr>
          <a:xfrm>
            <a:off x="4759234" y="1322126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B25BDFA-84C9-4A8F-B7A2-B8DE7F4C6723}"/>
              </a:ext>
            </a:extLst>
          </p:cNvPr>
          <p:cNvSpPr/>
          <p:nvPr/>
        </p:nvSpPr>
        <p:spPr>
          <a:xfrm>
            <a:off x="5669281" y="1353820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6CC3AB6C-FE08-4C1C-B3E9-FE2EF4F678D1}"/>
              </a:ext>
            </a:extLst>
          </p:cNvPr>
          <p:cNvSpPr/>
          <p:nvPr/>
        </p:nvSpPr>
        <p:spPr>
          <a:xfrm>
            <a:off x="6520539" y="127840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0E8D674-3468-42F7-9C45-5D3151CF4A08}"/>
              </a:ext>
            </a:extLst>
          </p:cNvPr>
          <p:cNvSpPr/>
          <p:nvPr/>
        </p:nvSpPr>
        <p:spPr>
          <a:xfrm>
            <a:off x="7830262" y="123907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C625856-7D01-4042-8D47-0E6E796EEC8B}"/>
              </a:ext>
            </a:extLst>
          </p:cNvPr>
          <p:cNvSpPr/>
          <p:nvPr/>
        </p:nvSpPr>
        <p:spPr>
          <a:xfrm>
            <a:off x="8712925" y="1258737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BB24785-C3D9-41EC-A70C-F36BF9B6655E}"/>
              </a:ext>
            </a:extLst>
          </p:cNvPr>
          <p:cNvSpPr/>
          <p:nvPr/>
        </p:nvSpPr>
        <p:spPr>
          <a:xfrm>
            <a:off x="9595588" y="127840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9C2FD644-6606-4912-8EF4-8EDF7BB1B91E}"/>
              </a:ext>
            </a:extLst>
          </p:cNvPr>
          <p:cNvSpPr/>
          <p:nvPr/>
        </p:nvSpPr>
        <p:spPr>
          <a:xfrm>
            <a:off x="10478251" y="1298067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AB30DDB8-28CF-4968-B1F7-FF4F88E4F5EC}"/>
              </a:ext>
            </a:extLst>
          </p:cNvPr>
          <p:cNvSpPr/>
          <p:nvPr/>
        </p:nvSpPr>
        <p:spPr>
          <a:xfrm>
            <a:off x="11360914" y="1317732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996ED2-7991-41DC-A196-6947F9678AD4}"/>
              </a:ext>
            </a:extLst>
          </p:cNvPr>
          <p:cNvSpPr/>
          <p:nvPr/>
        </p:nvSpPr>
        <p:spPr>
          <a:xfrm>
            <a:off x="2686595" y="1805465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58E371F-5E2E-4659-ABF9-E1CF47777C97}"/>
              </a:ext>
            </a:extLst>
          </p:cNvPr>
          <p:cNvSpPr/>
          <p:nvPr/>
        </p:nvSpPr>
        <p:spPr>
          <a:xfrm>
            <a:off x="3596642" y="1801741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709845D-669B-44F5-8B10-93C5BE85B318}"/>
              </a:ext>
            </a:extLst>
          </p:cNvPr>
          <p:cNvSpPr/>
          <p:nvPr/>
        </p:nvSpPr>
        <p:spPr>
          <a:xfrm>
            <a:off x="4506689" y="1798017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8A08C8B-E9D6-4D19-A424-2B86D5D87D54}"/>
              </a:ext>
            </a:extLst>
          </p:cNvPr>
          <p:cNvSpPr/>
          <p:nvPr/>
        </p:nvSpPr>
        <p:spPr>
          <a:xfrm>
            <a:off x="5416736" y="1794293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4B1F74E-259D-4A55-AF4C-57C93353F901}"/>
              </a:ext>
            </a:extLst>
          </p:cNvPr>
          <p:cNvSpPr/>
          <p:nvPr/>
        </p:nvSpPr>
        <p:spPr>
          <a:xfrm>
            <a:off x="6326783" y="1790569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818054E-9DCF-4036-8EB1-1F924F7D8822}"/>
              </a:ext>
            </a:extLst>
          </p:cNvPr>
          <p:cNvSpPr/>
          <p:nvPr/>
        </p:nvSpPr>
        <p:spPr>
          <a:xfrm>
            <a:off x="7610034" y="1751624"/>
            <a:ext cx="744583" cy="4441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25DD0BC-BD8D-4DC6-A266-A9396E061EAB}"/>
              </a:ext>
            </a:extLst>
          </p:cNvPr>
          <p:cNvSpPr/>
          <p:nvPr/>
        </p:nvSpPr>
        <p:spPr>
          <a:xfrm>
            <a:off x="2939139" y="247167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EF65048-454B-4703-BB86-2B58F9FBD440}"/>
              </a:ext>
            </a:extLst>
          </p:cNvPr>
          <p:cNvSpPr/>
          <p:nvPr/>
        </p:nvSpPr>
        <p:spPr>
          <a:xfrm>
            <a:off x="3881540" y="245395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471A486-F13F-4477-BBF4-CEEF6F3D679D}"/>
              </a:ext>
            </a:extLst>
          </p:cNvPr>
          <p:cNvSpPr/>
          <p:nvPr/>
        </p:nvSpPr>
        <p:spPr>
          <a:xfrm>
            <a:off x="4638251" y="2487511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A0C08803-CBD5-4677-99F5-C91794BD4CC3}"/>
              </a:ext>
            </a:extLst>
          </p:cNvPr>
          <p:cNvSpPr/>
          <p:nvPr/>
        </p:nvSpPr>
        <p:spPr>
          <a:xfrm>
            <a:off x="5677951" y="2446464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3E3CE89-0C07-45B5-8201-8F5E8CB55702}"/>
              </a:ext>
            </a:extLst>
          </p:cNvPr>
          <p:cNvSpPr/>
          <p:nvPr/>
        </p:nvSpPr>
        <p:spPr>
          <a:xfrm>
            <a:off x="6510925" y="243623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1C64797F-39C9-49BE-A84F-327EB2BCCDA2}"/>
              </a:ext>
            </a:extLst>
          </p:cNvPr>
          <p:cNvSpPr/>
          <p:nvPr/>
        </p:nvSpPr>
        <p:spPr>
          <a:xfrm>
            <a:off x="7830262" y="2421553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544C244-FB9E-4779-9837-C46388674EEB}"/>
              </a:ext>
            </a:extLst>
          </p:cNvPr>
          <p:cNvSpPr/>
          <p:nvPr/>
        </p:nvSpPr>
        <p:spPr>
          <a:xfrm>
            <a:off x="8684272" y="2398737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2581ADB0-76E6-425C-9DF0-60B1B706D6CC}"/>
              </a:ext>
            </a:extLst>
          </p:cNvPr>
          <p:cNvSpPr/>
          <p:nvPr/>
        </p:nvSpPr>
        <p:spPr>
          <a:xfrm>
            <a:off x="9538675" y="2417551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154EF6BD-FFA9-421E-B4F8-11A1060A23CD}"/>
              </a:ext>
            </a:extLst>
          </p:cNvPr>
          <p:cNvSpPr/>
          <p:nvPr/>
        </p:nvSpPr>
        <p:spPr>
          <a:xfrm>
            <a:off x="10478251" y="243171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36DC3C3-CEC0-4ADC-95CA-79DF32F559B4}"/>
              </a:ext>
            </a:extLst>
          </p:cNvPr>
          <p:cNvSpPr/>
          <p:nvPr/>
        </p:nvSpPr>
        <p:spPr>
          <a:xfrm>
            <a:off x="11394617" y="2427390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155F183D-81EE-417D-B62C-F4DD46FE8CD8}"/>
              </a:ext>
            </a:extLst>
          </p:cNvPr>
          <p:cNvSpPr/>
          <p:nvPr/>
        </p:nvSpPr>
        <p:spPr>
          <a:xfrm>
            <a:off x="2690401" y="2937229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AAE3E7B-1E1F-44BD-B6D6-FE9E15E57C26}"/>
              </a:ext>
            </a:extLst>
          </p:cNvPr>
          <p:cNvSpPr/>
          <p:nvPr/>
        </p:nvSpPr>
        <p:spPr>
          <a:xfrm>
            <a:off x="3557146" y="2948237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4DB226A-4F0E-42F9-BB88-D6D15502B5C7}"/>
              </a:ext>
            </a:extLst>
          </p:cNvPr>
          <p:cNvSpPr/>
          <p:nvPr/>
        </p:nvSpPr>
        <p:spPr>
          <a:xfrm>
            <a:off x="4423891" y="2959245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ADF31F59-D5BB-4617-A280-7077A98B9198}"/>
              </a:ext>
            </a:extLst>
          </p:cNvPr>
          <p:cNvSpPr/>
          <p:nvPr/>
        </p:nvSpPr>
        <p:spPr>
          <a:xfrm>
            <a:off x="5290636" y="2957817"/>
            <a:ext cx="744583" cy="444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DB6C6F5-CBA3-439F-B642-ACB662D2A7A6}"/>
              </a:ext>
            </a:extLst>
          </p:cNvPr>
          <p:cNvSpPr/>
          <p:nvPr/>
        </p:nvSpPr>
        <p:spPr>
          <a:xfrm>
            <a:off x="2939138" y="3619098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9063BD72-B019-41AB-8AA4-75F9DC1ADCFC}"/>
              </a:ext>
            </a:extLst>
          </p:cNvPr>
          <p:cNvSpPr/>
          <p:nvPr/>
        </p:nvSpPr>
        <p:spPr>
          <a:xfrm>
            <a:off x="3833944" y="3600446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77A4F997-CF02-47EF-AE1F-415D7931A46E}"/>
              </a:ext>
            </a:extLst>
          </p:cNvPr>
          <p:cNvSpPr/>
          <p:nvPr/>
        </p:nvSpPr>
        <p:spPr>
          <a:xfrm>
            <a:off x="4728750" y="3581794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9B62323B-B918-4802-A605-8B6F5232133D}"/>
              </a:ext>
            </a:extLst>
          </p:cNvPr>
          <p:cNvSpPr/>
          <p:nvPr/>
        </p:nvSpPr>
        <p:spPr>
          <a:xfrm>
            <a:off x="5623556" y="3563142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7F3C5DB-E372-402A-8C87-825AB823BEC4}"/>
              </a:ext>
            </a:extLst>
          </p:cNvPr>
          <p:cNvSpPr/>
          <p:nvPr/>
        </p:nvSpPr>
        <p:spPr>
          <a:xfrm>
            <a:off x="6518362" y="3544490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7184EC5-BC17-45A1-A5EF-C55D814B2A69}"/>
              </a:ext>
            </a:extLst>
          </p:cNvPr>
          <p:cNvSpPr/>
          <p:nvPr/>
        </p:nvSpPr>
        <p:spPr>
          <a:xfrm>
            <a:off x="7855127" y="3590487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AD040EE3-9517-452B-A5BB-F49C0E67950A}"/>
              </a:ext>
            </a:extLst>
          </p:cNvPr>
          <p:cNvSpPr/>
          <p:nvPr/>
        </p:nvSpPr>
        <p:spPr>
          <a:xfrm>
            <a:off x="8712924" y="3570990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EA66642-FF53-4255-912B-A986C40023B7}"/>
              </a:ext>
            </a:extLst>
          </p:cNvPr>
          <p:cNvSpPr/>
          <p:nvPr/>
        </p:nvSpPr>
        <p:spPr>
          <a:xfrm>
            <a:off x="9610030" y="3590487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AC43F870-2B32-4C85-9E4E-67A43AA4F324}"/>
              </a:ext>
            </a:extLst>
          </p:cNvPr>
          <p:cNvSpPr/>
          <p:nvPr/>
        </p:nvSpPr>
        <p:spPr>
          <a:xfrm>
            <a:off x="10468437" y="3614259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2558D03E-C4F9-4295-9F2B-C2442D144BB9}"/>
              </a:ext>
            </a:extLst>
          </p:cNvPr>
          <p:cNvSpPr/>
          <p:nvPr/>
        </p:nvSpPr>
        <p:spPr>
          <a:xfrm>
            <a:off x="11360304" y="3623591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C3251C5-D351-4D2D-B58E-9E12F727F8F1}"/>
              </a:ext>
            </a:extLst>
          </p:cNvPr>
          <p:cNvSpPr/>
          <p:nvPr/>
        </p:nvSpPr>
        <p:spPr>
          <a:xfrm>
            <a:off x="2686594" y="4137838"/>
            <a:ext cx="744583" cy="4441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57EBAB6C-9A46-4F46-81D2-FCEEE53C95AD}"/>
              </a:ext>
            </a:extLst>
          </p:cNvPr>
          <p:cNvSpPr/>
          <p:nvPr/>
        </p:nvSpPr>
        <p:spPr>
          <a:xfrm>
            <a:off x="2939138" y="4813746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B02B0A7-6AE2-418F-B4C4-328F180CFB5E}"/>
              </a:ext>
            </a:extLst>
          </p:cNvPr>
          <p:cNvSpPr/>
          <p:nvPr/>
        </p:nvSpPr>
        <p:spPr>
          <a:xfrm>
            <a:off x="3762106" y="4770257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467DC83A-71DB-4179-A7AE-14DD2D919B0A}"/>
              </a:ext>
            </a:extLst>
          </p:cNvPr>
          <p:cNvSpPr/>
          <p:nvPr/>
        </p:nvSpPr>
        <p:spPr>
          <a:xfrm>
            <a:off x="4728750" y="4793838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29690CE-7E97-4E54-8A2D-CC6BD373C40F}"/>
              </a:ext>
            </a:extLst>
          </p:cNvPr>
          <p:cNvSpPr/>
          <p:nvPr/>
        </p:nvSpPr>
        <p:spPr>
          <a:xfrm>
            <a:off x="5632199" y="4764499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0F96F25-308D-48A2-9063-0C3B2D63819C}"/>
              </a:ext>
            </a:extLst>
          </p:cNvPr>
          <p:cNvSpPr/>
          <p:nvPr/>
        </p:nvSpPr>
        <p:spPr>
          <a:xfrm>
            <a:off x="6422532" y="4770585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9231098-C20B-485B-839E-D27D083EC0B9}"/>
              </a:ext>
            </a:extLst>
          </p:cNvPr>
          <p:cNvSpPr/>
          <p:nvPr/>
        </p:nvSpPr>
        <p:spPr>
          <a:xfrm>
            <a:off x="7802879" y="4786688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E657C9AE-BD56-4745-B449-D6E2B570793C}"/>
              </a:ext>
            </a:extLst>
          </p:cNvPr>
          <p:cNvSpPr/>
          <p:nvPr/>
        </p:nvSpPr>
        <p:spPr>
          <a:xfrm>
            <a:off x="8712924" y="4777033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ECBBFBE-192B-488C-B504-2547B5870F63}"/>
              </a:ext>
            </a:extLst>
          </p:cNvPr>
          <p:cNvSpPr/>
          <p:nvPr/>
        </p:nvSpPr>
        <p:spPr>
          <a:xfrm>
            <a:off x="9622969" y="4767378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B16C525-DBE9-4945-B809-950C61760BC2}"/>
              </a:ext>
            </a:extLst>
          </p:cNvPr>
          <p:cNvSpPr/>
          <p:nvPr/>
        </p:nvSpPr>
        <p:spPr>
          <a:xfrm>
            <a:off x="10533014" y="4757723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142B539E-A01F-4F95-831C-93CB7311969A}"/>
              </a:ext>
            </a:extLst>
          </p:cNvPr>
          <p:cNvSpPr/>
          <p:nvPr/>
        </p:nvSpPr>
        <p:spPr>
          <a:xfrm>
            <a:off x="11443059" y="4748068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3453428-67B9-436C-8EAD-4C1C12C11E6B}"/>
              </a:ext>
            </a:extLst>
          </p:cNvPr>
          <p:cNvSpPr/>
          <p:nvPr/>
        </p:nvSpPr>
        <p:spPr>
          <a:xfrm>
            <a:off x="2703953" y="5296367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D7E7EF44-1E40-48D8-B22D-9CBC4C4B1F04}"/>
              </a:ext>
            </a:extLst>
          </p:cNvPr>
          <p:cNvSpPr/>
          <p:nvPr/>
        </p:nvSpPr>
        <p:spPr>
          <a:xfrm>
            <a:off x="3557146" y="5331145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156F8FF7-1EB6-4606-9129-18CCA62D2C99}"/>
              </a:ext>
            </a:extLst>
          </p:cNvPr>
          <p:cNvSpPr/>
          <p:nvPr/>
        </p:nvSpPr>
        <p:spPr>
          <a:xfrm>
            <a:off x="4410339" y="5365923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8EB991B-44D4-43D2-BD52-591D1D46B1F6}"/>
              </a:ext>
            </a:extLst>
          </p:cNvPr>
          <p:cNvSpPr/>
          <p:nvPr/>
        </p:nvSpPr>
        <p:spPr>
          <a:xfrm>
            <a:off x="5342739" y="5309953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DAD07FC-F952-4B70-9425-65B387B57C28}"/>
              </a:ext>
            </a:extLst>
          </p:cNvPr>
          <p:cNvSpPr/>
          <p:nvPr/>
        </p:nvSpPr>
        <p:spPr>
          <a:xfrm>
            <a:off x="6250600" y="5322565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20BFD8D0-1129-4882-9AAB-5603C6C15A62}"/>
              </a:ext>
            </a:extLst>
          </p:cNvPr>
          <p:cNvSpPr/>
          <p:nvPr/>
        </p:nvSpPr>
        <p:spPr>
          <a:xfrm>
            <a:off x="7568499" y="5249125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58B0E41-32E0-4774-9907-B5469AF269AC}"/>
              </a:ext>
            </a:extLst>
          </p:cNvPr>
          <p:cNvSpPr/>
          <p:nvPr/>
        </p:nvSpPr>
        <p:spPr>
          <a:xfrm>
            <a:off x="8388194" y="5244699"/>
            <a:ext cx="744583" cy="44413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9756D278-7F26-4DE0-BF60-1538F82F0A3A}"/>
              </a:ext>
            </a:extLst>
          </p:cNvPr>
          <p:cNvSpPr/>
          <p:nvPr/>
        </p:nvSpPr>
        <p:spPr>
          <a:xfrm>
            <a:off x="2958727" y="6034038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4D4089D6-5BCF-4948-A913-778D4F92E2A5}"/>
              </a:ext>
            </a:extLst>
          </p:cNvPr>
          <p:cNvSpPr/>
          <p:nvPr/>
        </p:nvSpPr>
        <p:spPr>
          <a:xfrm>
            <a:off x="3762106" y="6028457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6D82616-BA77-4EB6-A403-24728DDD6E81}"/>
              </a:ext>
            </a:extLst>
          </p:cNvPr>
          <p:cNvSpPr/>
          <p:nvPr/>
        </p:nvSpPr>
        <p:spPr>
          <a:xfrm>
            <a:off x="4682211" y="6065955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0D5C886-71F7-4DBF-AE9B-053012BC6999}"/>
              </a:ext>
            </a:extLst>
          </p:cNvPr>
          <p:cNvSpPr/>
          <p:nvPr/>
        </p:nvSpPr>
        <p:spPr>
          <a:xfrm>
            <a:off x="5622408" y="5976171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94315D70-719F-4B77-9F2C-39B8FE5F5117}"/>
              </a:ext>
            </a:extLst>
          </p:cNvPr>
          <p:cNvSpPr/>
          <p:nvPr/>
        </p:nvSpPr>
        <p:spPr>
          <a:xfrm>
            <a:off x="6432429" y="6065956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42D10F3D-EE60-49D5-94D6-915A6F8559BE}"/>
              </a:ext>
            </a:extLst>
          </p:cNvPr>
          <p:cNvSpPr/>
          <p:nvPr/>
        </p:nvSpPr>
        <p:spPr>
          <a:xfrm>
            <a:off x="7739718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2A6E9989-34F1-44C0-86EC-2031DC9CFB8A}"/>
              </a:ext>
            </a:extLst>
          </p:cNvPr>
          <p:cNvSpPr/>
          <p:nvPr/>
        </p:nvSpPr>
        <p:spPr>
          <a:xfrm>
            <a:off x="8679915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9AAA7971-7BB0-4E54-BABA-BD4E449823E4}"/>
              </a:ext>
            </a:extLst>
          </p:cNvPr>
          <p:cNvSpPr/>
          <p:nvPr/>
        </p:nvSpPr>
        <p:spPr>
          <a:xfrm>
            <a:off x="9620112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7A84A860-4C95-4AD8-9797-FFF73D44D9C3}"/>
              </a:ext>
            </a:extLst>
          </p:cNvPr>
          <p:cNvSpPr/>
          <p:nvPr/>
        </p:nvSpPr>
        <p:spPr>
          <a:xfrm>
            <a:off x="10560309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7F42406E-54D2-4F37-ACD7-FF3CABEBE2E2}"/>
              </a:ext>
            </a:extLst>
          </p:cNvPr>
          <p:cNvSpPr/>
          <p:nvPr/>
        </p:nvSpPr>
        <p:spPr>
          <a:xfrm>
            <a:off x="11500506" y="6072100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48B9C7EF-5E1C-4C59-AD68-95509D9527D5}"/>
              </a:ext>
            </a:extLst>
          </p:cNvPr>
          <p:cNvSpPr/>
          <p:nvPr/>
        </p:nvSpPr>
        <p:spPr>
          <a:xfrm>
            <a:off x="2703953" y="6595323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A20E673-69A9-41E3-A575-A718D7BC08D7}"/>
              </a:ext>
            </a:extLst>
          </p:cNvPr>
          <p:cNvSpPr/>
          <p:nvPr/>
        </p:nvSpPr>
        <p:spPr>
          <a:xfrm>
            <a:off x="3519034" y="6552708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B5574C99-F1EA-4209-8030-8B6BB44EAB73}"/>
              </a:ext>
            </a:extLst>
          </p:cNvPr>
          <p:cNvSpPr/>
          <p:nvPr/>
        </p:nvSpPr>
        <p:spPr>
          <a:xfrm>
            <a:off x="4334115" y="6510093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748E4F0C-F716-4374-9880-4DABDC1715FF}"/>
              </a:ext>
            </a:extLst>
          </p:cNvPr>
          <p:cNvSpPr/>
          <p:nvPr/>
        </p:nvSpPr>
        <p:spPr>
          <a:xfrm>
            <a:off x="5346064" y="6574015"/>
            <a:ext cx="744583" cy="4015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C09C6B6B-EE3A-43B2-B4DE-CDAB5D45D2DF}"/>
              </a:ext>
            </a:extLst>
          </p:cNvPr>
          <p:cNvSpPr/>
          <p:nvPr/>
        </p:nvSpPr>
        <p:spPr>
          <a:xfrm>
            <a:off x="6161319" y="6554801"/>
            <a:ext cx="744583" cy="4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2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4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E0F185-467D-485F-A5DD-47145C799F6E}"/>
              </a:ext>
            </a:extLst>
          </p:cNvPr>
          <p:cNvSpPr txBox="1"/>
          <p:nvPr/>
        </p:nvSpPr>
        <p:spPr>
          <a:xfrm>
            <a:off x="87682" y="-160669"/>
            <a:ext cx="1201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খালি ঘরে সঠিক সংখ্যা লিখি 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44C8F-88C6-4651-9EB7-4DD21E6BD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8" r="50069" b="3356"/>
          <a:stretch/>
        </p:blipFill>
        <p:spPr>
          <a:xfrm>
            <a:off x="-35431" y="1279424"/>
            <a:ext cx="4419541" cy="5559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6B72DB-B96A-454B-8A68-2EB19E97C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-147" r="29264" b="15927"/>
          <a:stretch/>
        </p:blipFill>
        <p:spPr>
          <a:xfrm>
            <a:off x="5871573" y="1279423"/>
            <a:ext cx="4521894" cy="5544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270E4B-57D4-4801-9514-C5BFEB8E637E}"/>
              </a:ext>
            </a:extLst>
          </p:cNvPr>
          <p:cNvSpPr txBox="1"/>
          <p:nvPr/>
        </p:nvSpPr>
        <p:spPr>
          <a:xfrm>
            <a:off x="4384110" y="1279424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D39D4-0A98-4142-B217-49FF91D8645B}"/>
              </a:ext>
            </a:extLst>
          </p:cNvPr>
          <p:cNvSpPr txBox="1"/>
          <p:nvPr/>
        </p:nvSpPr>
        <p:spPr>
          <a:xfrm>
            <a:off x="4402899" y="4090719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6747C-3B58-4F15-9467-8473E4A4DAC1}"/>
              </a:ext>
            </a:extLst>
          </p:cNvPr>
          <p:cNvSpPr txBox="1"/>
          <p:nvPr/>
        </p:nvSpPr>
        <p:spPr>
          <a:xfrm>
            <a:off x="4402899" y="5509046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20CF3-2B61-40AC-A455-BF77A5498208}"/>
              </a:ext>
            </a:extLst>
          </p:cNvPr>
          <p:cNvSpPr txBox="1"/>
          <p:nvPr/>
        </p:nvSpPr>
        <p:spPr>
          <a:xfrm>
            <a:off x="10459225" y="2931699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8D4FC-7899-4A8F-ADF3-6F80B3860624}"/>
              </a:ext>
            </a:extLst>
          </p:cNvPr>
          <p:cNvSpPr txBox="1"/>
          <p:nvPr/>
        </p:nvSpPr>
        <p:spPr>
          <a:xfrm>
            <a:off x="10498897" y="1279424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823CF4-59B1-4714-AC14-4C3D31A3CF39}"/>
              </a:ext>
            </a:extLst>
          </p:cNvPr>
          <p:cNvSpPr txBox="1"/>
          <p:nvPr/>
        </p:nvSpPr>
        <p:spPr>
          <a:xfrm>
            <a:off x="4384110" y="2672393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87A32-9E75-487E-93E4-8145FDC49528}"/>
              </a:ext>
            </a:extLst>
          </p:cNvPr>
          <p:cNvSpPr txBox="1"/>
          <p:nvPr/>
        </p:nvSpPr>
        <p:spPr>
          <a:xfrm>
            <a:off x="10459225" y="4496626"/>
            <a:ext cx="140291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94A46D-FC02-496A-AFC8-86B6260FF823}"/>
              </a:ext>
            </a:extLst>
          </p:cNvPr>
          <p:cNvSpPr txBox="1"/>
          <p:nvPr/>
        </p:nvSpPr>
        <p:spPr>
          <a:xfrm>
            <a:off x="10478015" y="5901093"/>
            <a:ext cx="1363243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E419BBE-9C91-4AF6-AB08-0BBF3A28689E}"/>
              </a:ext>
            </a:extLst>
          </p:cNvPr>
          <p:cNvSpPr txBox="1"/>
          <p:nvPr/>
        </p:nvSpPr>
        <p:spPr>
          <a:xfrm>
            <a:off x="2984324" y="1978151"/>
            <a:ext cx="518264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15000" b="1" dirty="0">
                <a:solidFill>
                  <a:srgbClr val="FB62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5000" b="1" dirty="0">
              <a:solidFill>
                <a:srgbClr val="FB62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2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5D81F52-B35E-4C53-B8A1-905152185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8" t="20952" r="21724" b="37143"/>
          <a:stretch/>
        </p:blipFill>
        <p:spPr>
          <a:xfrm>
            <a:off x="2758439" y="1828800"/>
            <a:ext cx="6675121" cy="2873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F55EE-28C7-4956-A96D-64964E219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9" y="66675"/>
            <a:ext cx="3810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E9BBC-C9EB-4FF1-AD17-F203D81B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746B9-F2B2-44E8-B462-B516725D80B7}"/>
              </a:ext>
            </a:extLst>
          </p:cNvPr>
          <p:cNvSpPr txBox="1"/>
          <p:nvPr/>
        </p:nvSpPr>
        <p:spPr>
          <a:xfrm>
            <a:off x="1761577" y="1052232"/>
            <a:ext cx="6530653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BF5CAE-16ED-4796-85A0-9E5592470222}"/>
              </a:ext>
            </a:extLst>
          </p:cNvPr>
          <p:cNvSpPr txBox="1"/>
          <p:nvPr/>
        </p:nvSpPr>
        <p:spPr>
          <a:xfrm>
            <a:off x="2633179" y="2753417"/>
            <a:ext cx="46068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হেমা মনি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সালথা মডেল সপ্রাবি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সালথা ,ফরিদপুর।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7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A73BF8-0C34-468F-ABAB-DD9BF0FE9D35}"/>
              </a:ext>
            </a:extLst>
          </p:cNvPr>
          <p:cNvSpPr txBox="1"/>
          <p:nvPr/>
        </p:nvSpPr>
        <p:spPr>
          <a:xfrm>
            <a:off x="3049044" y="688948"/>
            <a:ext cx="6093912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BA34F-67DB-4681-AA98-876AF3B5291A}"/>
              </a:ext>
            </a:extLst>
          </p:cNvPr>
          <p:cNvSpPr txBox="1"/>
          <p:nvPr/>
        </p:nvSpPr>
        <p:spPr>
          <a:xfrm>
            <a:off x="3049045" y="2776585"/>
            <a:ext cx="71269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প্রাক-প্রাথমিক</a:t>
            </a:r>
            <a:endParaRPr kumimoji="0" lang="bn-IN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বিষয়ঃপ্রাক-গাণিতিক ধারণা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lvl="0" defTabSz="457200"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</a:t>
            </a:r>
            <a:r>
              <a:rPr kumimoji="0" lang="bn-IN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সংখ্যার ধারণা                                       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860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7DBDF2-A60F-4E2F-A363-7625C3C756A1}"/>
              </a:ext>
            </a:extLst>
          </p:cNvPr>
          <p:cNvSpPr txBox="1"/>
          <p:nvPr/>
        </p:nvSpPr>
        <p:spPr>
          <a:xfrm>
            <a:off x="653442" y="167707"/>
            <a:ext cx="10885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0C8F6-D23E-49F6-B3B3-36DF9A0AB7E2}"/>
              </a:ext>
            </a:extLst>
          </p:cNvPr>
          <p:cNvSpPr txBox="1"/>
          <p:nvPr/>
        </p:nvSpPr>
        <p:spPr>
          <a:xfrm>
            <a:off x="889350" y="2535311"/>
            <a:ext cx="113026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৪.২.২ (১৬-২০) পর্যন্ত ছবি দেখে গণনা করতে পারবে। </a:t>
            </a:r>
          </a:p>
          <a:p>
            <a:pPr lvl="0">
              <a:defRPr/>
            </a:pPr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৪.৩.১ (১৬-২০)পর্যন্ত সংখ্যা লিখতে পারবে। 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3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032A6-6183-451A-A36A-6761FF7A5AF4}"/>
              </a:ext>
            </a:extLst>
          </p:cNvPr>
          <p:cNvSpPr txBox="1"/>
          <p:nvPr/>
        </p:nvSpPr>
        <p:spPr>
          <a:xfrm>
            <a:off x="949740" y="1075315"/>
            <a:ext cx="9972956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9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CE711379-A3B7-4CE2-B776-C347B5789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028580"/>
              </p:ext>
            </p:extLst>
          </p:nvPr>
        </p:nvGraphicFramePr>
        <p:xfrm>
          <a:off x="2370138" y="3151188"/>
          <a:ext cx="74517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3" imgW="7451280" imgH="554760" progId="Package">
                  <p:embed/>
                </p:oleObj>
              </mc:Choice>
              <mc:Fallback>
                <p:oleObj name="Packager Shell Object" showAsIcon="1" r:id="rId3" imgW="745128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0138" y="3151188"/>
                        <a:ext cx="745172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07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127C35-A374-4556-8844-B186B267C71D}"/>
              </a:ext>
            </a:extLst>
          </p:cNvPr>
          <p:cNvSpPr txBox="1"/>
          <p:nvPr/>
        </p:nvSpPr>
        <p:spPr>
          <a:xfrm>
            <a:off x="588723" y="225801"/>
            <a:ext cx="1091017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 আমরা শিখব 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73B5A-AD20-4374-96AD-DEEC610CCE19}"/>
              </a:ext>
            </a:extLst>
          </p:cNvPr>
          <p:cNvSpPr txBox="1"/>
          <p:nvPr/>
        </p:nvSpPr>
        <p:spPr>
          <a:xfrm>
            <a:off x="2373318" y="2588743"/>
            <a:ext cx="744536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করা (১৬-২০)  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63E5F-F55E-4E18-BF13-DE7CD0542606}"/>
              </a:ext>
            </a:extLst>
          </p:cNvPr>
          <p:cNvSpPr txBox="1"/>
          <p:nvPr/>
        </p:nvSpPr>
        <p:spPr>
          <a:xfrm>
            <a:off x="2206163" y="4414105"/>
            <a:ext cx="8138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দেখে গণনা করি।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CBDB0-740A-41E8-A703-B3F633323E34}"/>
              </a:ext>
            </a:extLst>
          </p:cNvPr>
          <p:cNvSpPr txBox="1"/>
          <p:nvPr/>
        </p:nvSpPr>
        <p:spPr>
          <a:xfrm>
            <a:off x="6976320" y="1166964"/>
            <a:ext cx="3545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F0B31-86B5-4AE2-AD25-75761001989C}"/>
              </a:ext>
            </a:extLst>
          </p:cNvPr>
          <p:cNvSpPr txBox="1"/>
          <p:nvPr/>
        </p:nvSpPr>
        <p:spPr>
          <a:xfrm>
            <a:off x="0" y="5685055"/>
            <a:ext cx="12062563" cy="1051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680B7-D1C7-434C-A44E-4F7C86271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6" b="37370" l="29356" r="69473">
                        <a14:foregroundMark x1="41435" y1="26302" x2="41435" y2="26302"/>
                        <a14:foregroundMark x1="41435" y1="26302" x2="41435" y2="26302"/>
                        <a14:foregroundMark x1="44070" y1="35938" x2="44070" y2="35938"/>
                        <a14:foregroundMark x1="44070" y1="35938" x2="44070" y2="35938"/>
                        <a14:foregroundMark x1="48975" y1="15755" x2="48975" y2="15755"/>
                        <a14:foregroundMark x1="48975" y1="15755" x2="48975" y2="15755"/>
                        <a14:foregroundMark x1="50146" y1="5469" x2="50146" y2="5469"/>
                        <a14:foregroundMark x1="50146" y1="5469" x2="50146" y2="5469"/>
                        <a14:foregroundMark x1="59736" y1="8724" x2="59736" y2="8724"/>
                        <a14:foregroundMark x1="59736" y1="8724" x2="59736" y2="8724"/>
                        <a14:foregroundMark x1="58053" y1="18620" x2="58053" y2="18620"/>
                        <a14:foregroundMark x1="58053" y1="18620" x2="58053" y2="18620"/>
                        <a14:foregroundMark x1="58199" y1="28646" x2="58199" y2="28646"/>
                        <a14:foregroundMark x1="58199" y1="28646" x2="58199" y2="28646"/>
                        <a14:foregroundMark x1="65520" y1="26823" x2="65520" y2="26823"/>
                        <a14:foregroundMark x1="65520" y1="26823" x2="65520" y2="26823"/>
                        <a14:foregroundMark x1="66032" y1="17188" x2="66032" y2="17188"/>
                        <a14:foregroundMark x1="66032" y1="17188" x2="66032" y2="17188"/>
                        <a14:foregroundMark x1="66618" y1="6120" x2="66618" y2="6120"/>
                        <a14:foregroundMark x1="66618" y1="6120" x2="66618" y2="6120"/>
                        <a14:foregroundMark x1="69473" y1="7292" x2="69473" y2="7292"/>
                        <a14:foregroundMark x1="69473" y1="7292" x2="69473" y2="7292"/>
                        <a14:foregroundMark x1="42533" y1="8073" x2="42533" y2="8073"/>
                        <a14:foregroundMark x1="42533" y1="8073" x2="42533" y2="8073"/>
                        <a14:foregroundMark x1="50659" y1="29297" x2="50659" y2="29297"/>
                        <a14:foregroundMark x1="50659" y1="29297" x2="50659" y2="29297"/>
                        <a14:foregroundMark x1="34773" y1="27474" x2="34773" y2="27474"/>
                        <a14:foregroundMark x1="34773" y1="27474" x2="34773" y2="27474"/>
                        <a14:foregroundMark x1="31332" y1="15755" x2="31332" y2="15755"/>
                        <a14:foregroundMark x1="31332" y1="15755" x2="31332" y2="15755"/>
                        <a14:foregroundMark x1="33455" y1="8073" x2="33455" y2="8073"/>
                        <a14:foregroundMark x1="33455" y1="8073" x2="33455" y2="8073"/>
                        <a14:foregroundMark x1="33455" y1="8073" x2="33455" y2="8073"/>
                        <a14:foregroundMark x1="29356" y1="18750" x2="29356" y2="18750"/>
                        <a14:foregroundMark x1="29356" y1="18750" x2="29356" y2="18750"/>
                        <a14:foregroundMark x1="39751" y1="17839" x2="39751" y2="17839"/>
                        <a14:foregroundMark x1="39751" y1="17839" x2="39751" y2="1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96" r="27158" b="58360"/>
          <a:stretch/>
        </p:blipFill>
        <p:spPr>
          <a:xfrm>
            <a:off x="958311" y="1428232"/>
            <a:ext cx="5082016" cy="2545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C5C03D3-F8B3-4F5A-846E-3FEC5DAB0BD7}"/>
              </a:ext>
            </a:extLst>
          </p:cNvPr>
          <p:cNvSpPr/>
          <p:nvPr/>
        </p:nvSpPr>
        <p:spPr>
          <a:xfrm>
            <a:off x="162838" y="5870541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FE0BBC-0B38-443D-BA0B-F1903E0E9EF4}"/>
              </a:ext>
            </a:extLst>
          </p:cNvPr>
          <p:cNvSpPr/>
          <p:nvPr/>
        </p:nvSpPr>
        <p:spPr>
          <a:xfrm>
            <a:off x="751562" y="5870541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9B7DC0-FC5B-4186-ADE1-65A9F9915A8E}"/>
              </a:ext>
            </a:extLst>
          </p:cNvPr>
          <p:cNvSpPr/>
          <p:nvPr/>
        </p:nvSpPr>
        <p:spPr>
          <a:xfrm>
            <a:off x="1340286" y="5870541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1BD9F8-FBC2-4C08-BBC8-F4FF86ECC992}"/>
              </a:ext>
            </a:extLst>
          </p:cNvPr>
          <p:cNvSpPr/>
          <p:nvPr/>
        </p:nvSpPr>
        <p:spPr>
          <a:xfrm>
            <a:off x="1929010" y="5870541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D86FE4-BF6D-4701-BF97-0B5E24390024}"/>
              </a:ext>
            </a:extLst>
          </p:cNvPr>
          <p:cNvSpPr/>
          <p:nvPr/>
        </p:nvSpPr>
        <p:spPr>
          <a:xfrm>
            <a:off x="2517734" y="5870541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F1BB55-3A05-49E3-A800-9DDE1B8E23DC}"/>
              </a:ext>
            </a:extLst>
          </p:cNvPr>
          <p:cNvSpPr/>
          <p:nvPr/>
        </p:nvSpPr>
        <p:spPr>
          <a:xfrm>
            <a:off x="3607499" y="5870540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18886D-AC44-4EAA-B4F2-637629B28442}"/>
              </a:ext>
            </a:extLst>
          </p:cNvPr>
          <p:cNvSpPr/>
          <p:nvPr/>
        </p:nvSpPr>
        <p:spPr>
          <a:xfrm>
            <a:off x="4196223" y="5855879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4BA70E-78BE-4D7D-A6D4-CBFF5F49FC63}"/>
              </a:ext>
            </a:extLst>
          </p:cNvPr>
          <p:cNvSpPr/>
          <p:nvPr/>
        </p:nvSpPr>
        <p:spPr>
          <a:xfrm>
            <a:off x="4784947" y="5841218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5A19AFF-1466-449C-80E8-3899EDD8F52D}"/>
              </a:ext>
            </a:extLst>
          </p:cNvPr>
          <p:cNvSpPr/>
          <p:nvPr/>
        </p:nvSpPr>
        <p:spPr>
          <a:xfrm>
            <a:off x="5373671" y="5826557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70F8B10-753E-448E-80D1-88703E3840C1}"/>
              </a:ext>
            </a:extLst>
          </p:cNvPr>
          <p:cNvSpPr/>
          <p:nvPr/>
        </p:nvSpPr>
        <p:spPr>
          <a:xfrm>
            <a:off x="5962395" y="5811896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563E3C4-6738-4646-8C9F-DC95522D2E97}"/>
              </a:ext>
            </a:extLst>
          </p:cNvPr>
          <p:cNvSpPr/>
          <p:nvPr/>
        </p:nvSpPr>
        <p:spPr>
          <a:xfrm>
            <a:off x="7139843" y="5800220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7B55A-DD26-471E-9BBD-A8E074EDC436}"/>
              </a:ext>
            </a:extLst>
          </p:cNvPr>
          <p:cNvSpPr/>
          <p:nvPr/>
        </p:nvSpPr>
        <p:spPr>
          <a:xfrm>
            <a:off x="7803725" y="5776867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CCE4600-5B5A-4256-B84A-9A20AFD44D4D}"/>
              </a:ext>
            </a:extLst>
          </p:cNvPr>
          <p:cNvSpPr/>
          <p:nvPr/>
        </p:nvSpPr>
        <p:spPr>
          <a:xfrm>
            <a:off x="8392446" y="5793845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ACFF403-133B-4A51-A354-53CD1E2A406F}"/>
              </a:ext>
            </a:extLst>
          </p:cNvPr>
          <p:cNvSpPr/>
          <p:nvPr/>
        </p:nvSpPr>
        <p:spPr>
          <a:xfrm>
            <a:off x="9024673" y="5793845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6948148-D4CD-4BBB-BA34-F7A1288CBB51}"/>
              </a:ext>
            </a:extLst>
          </p:cNvPr>
          <p:cNvSpPr/>
          <p:nvPr/>
        </p:nvSpPr>
        <p:spPr>
          <a:xfrm>
            <a:off x="9656900" y="5793845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B6B8542-1F6B-49D1-8E5B-1A48BEF3CF7E}"/>
              </a:ext>
            </a:extLst>
          </p:cNvPr>
          <p:cNvSpPr/>
          <p:nvPr/>
        </p:nvSpPr>
        <p:spPr>
          <a:xfrm>
            <a:off x="10289127" y="5793845"/>
            <a:ext cx="588724" cy="63046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C63E5F-F55E-4E18-BF13-DE7CD0542606}"/>
              </a:ext>
            </a:extLst>
          </p:cNvPr>
          <p:cNvSpPr txBox="1"/>
          <p:nvPr/>
        </p:nvSpPr>
        <p:spPr>
          <a:xfrm>
            <a:off x="1410002" y="1950929"/>
            <a:ext cx="9371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সংখ্যাটি কত কে কে বলতে পারবে?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CBDB0-740A-41E8-A703-B3F633323E34}"/>
              </a:ext>
            </a:extLst>
          </p:cNvPr>
          <p:cNvSpPr txBox="1"/>
          <p:nvPr/>
        </p:nvSpPr>
        <p:spPr>
          <a:xfrm>
            <a:off x="4323228" y="-601250"/>
            <a:ext cx="35455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0000" b="1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C8C75A-5358-473D-A54E-3DC43A3A1945}"/>
              </a:ext>
            </a:extLst>
          </p:cNvPr>
          <p:cNvSpPr/>
          <p:nvPr/>
        </p:nvSpPr>
        <p:spPr>
          <a:xfrm>
            <a:off x="3689057" y="2758476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70582F-418D-456C-8EF1-1BD26E567E94}"/>
              </a:ext>
            </a:extLst>
          </p:cNvPr>
          <p:cNvSpPr/>
          <p:nvPr/>
        </p:nvSpPr>
        <p:spPr>
          <a:xfrm>
            <a:off x="4036877" y="3044467"/>
            <a:ext cx="495801" cy="4212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AD3323-C4D3-47F9-AD11-C17CED3AF763}"/>
              </a:ext>
            </a:extLst>
          </p:cNvPr>
          <p:cNvSpPr/>
          <p:nvPr/>
        </p:nvSpPr>
        <p:spPr>
          <a:xfrm>
            <a:off x="4284778" y="3457064"/>
            <a:ext cx="495801" cy="4717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A59A81-DCEB-4FDD-8DF8-5295E342FE4E}"/>
              </a:ext>
            </a:extLst>
          </p:cNvPr>
          <p:cNvSpPr/>
          <p:nvPr/>
        </p:nvSpPr>
        <p:spPr>
          <a:xfrm>
            <a:off x="4286110" y="3997747"/>
            <a:ext cx="495801" cy="4212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F67C16-3AB4-4805-A8B4-B85619680629}"/>
              </a:ext>
            </a:extLst>
          </p:cNvPr>
          <p:cNvSpPr/>
          <p:nvPr/>
        </p:nvSpPr>
        <p:spPr>
          <a:xfrm>
            <a:off x="3980357" y="4397989"/>
            <a:ext cx="495801" cy="4212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6611C8-FD06-4A71-AA45-E4544E23210C}"/>
              </a:ext>
            </a:extLst>
          </p:cNvPr>
          <p:cNvSpPr/>
          <p:nvPr/>
        </p:nvSpPr>
        <p:spPr>
          <a:xfrm>
            <a:off x="3118512" y="4411678"/>
            <a:ext cx="921391" cy="6232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02906B-E1B3-4B82-B776-9FB12149710A}"/>
              </a:ext>
            </a:extLst>
          </p:cNvPr>
          <p:cNvSpPr/>
          <p:nvPr/>
        </p:nvSpPr>
        <p:spPr>
          <a:xfrm>
            <a:off x="6227861" y="2948104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895856-678A-49CB-AA05-37998476AFA7}"/>
              </a:ext>
            </a:extLst>
          </p:cNvPr>
          <p:cNvSpPr/>
          <p:nvPr/>
        </p:nvSpPr>
        <p:spPr>
          <a:xfrm>
            <a:off x="6227860" y="3327359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7FA66E-2B7D-4657-A6BD-F8AA18EC81FD}"/>
              </a:ext>
            </a:extLst>
          </p:cNvPr>
          <p:cNvSpPr/>
          <p:nvPr/>
        </p:nvSpPr>
        <p:spPr>
          <a:xfrm>
            <a:off x="6227860" y="3658908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BD8C75-EAE1-4892-BCD2-F4163FB49B5D}"/>
              </a:ext>
            </a:extLst>
          </p:cNvPr>
          <p:cNvSpPr/>
          <p:nvPr/>
        </p:nvSpPr>
        <p:spPr>
          <a:xfrm>
            <a:off x="6227860" y="3990457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B4B84B-5745-4131-8FB2-37D61C18B3FA}"/>
              </a:ext>
            </a:extLst>
          </p:cNvPr>
          <p:cNvSpPr/>
          <p:nvPr/>
        </p:nvSpPr>
        <p:spPr>
          <a:xfrm>
            <a:off x="6653745" y="3924263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8B109C-B074-4C75-949B-D54762BDDDC9}"/>
              </a:ext>
            </a:extLst>
          </p:cNvPr>
          <p:cNvSpPr/>
          <p:nvPr/>
        </p:nvSpPr>
        <p:spPr>
          <a:xfrm>
            <a:off x="7079630" y="3858069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50F072-FD2D-4400-A3E4-2A87733AB61A}"/>
              </a:ext>
            </a:extLst>
          </p:cNvPr>
          <p:cNvSpPr/>
          <p:nvPr/>
        </p:nvSpPr>
        <p:spPr>
          <a:xfrm>
            <a:off x="7155374" y="4281622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A75D1E-7CEC-4808-8344-4EDAF129AB02}"/>
              </a:ext>
            </a:extLst>
          </p:cNvPr>
          <p:cNvSpPr/>
          <p:nvPr/>
        </p:nvSpPr>
        <p:spPr>
          <a:xfrm>
            <a:off x="6997971" y="4679365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CBA7B0-3E2A-443D-A2F8-26F1A36AF9A9}"/>
              </a:ext>
            </a:extLst>
          </p:cNvPr>
          <p:cNvSpPr/>
          <p:nvPr/>
        </p:nvSpPr>
        <p:spPr>
          <a:xfrm>
            <a:off x="6622250" y="4922156"/>
            <a:ext cx="423993" cy="3995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3666B2-01AA-4B00-B9CB-6819830B85A0}"/>
              </a:ext>
            </a:extLst>
          </p:cNvPr>
          <p:cNvSpPr/>
          <p:nvPr/>
        </p:nvSpPr>
        <p:spPr>
          <a:xfrm>
            <a:off x="6197545" y="4961573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3F7F05-470E-4EF5-AE4A-5B81C997EE93}"/>
              </a:ext>
            </a:extLst>
          </p:cNvPr>
          <p:cNvSpPr/>
          <p:nvPr/>
        </p:nvSpPr>
        <p:spPr>
          <a:xfrm>
            <a:off x="5722546" y="4870679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3743BD-741E-41B1-BA00-1F00D8C1B0BC}"/>
              </a:ext>
            </a:extLst>
          </p:cNvPr>
          <p:cNvSpPr/>
          <p:nvPr/>
        </p:nvSpPr>
        <p:spPr>
          <a:xfrm>
            <a:off x="5411606" y="4524413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A31A966-AC14-46CE-9E18-FFB54AD92815}"/>
              </a:ext>
            </a:extLst>
          </p:cNvPr>
          <p:cNvSpPr/>
          <p:nvPr/>
        </p:nvSpPr>
        <p:spPr>
          <a:xfrm>
            <a:off x="5278458" y="4123134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813E75-2EDA-4A7A-B280-E8FCE479F9B0}"/>
              </a:ext>
            </a:extLst>
          </p:cNvPr>
          <p:cNvSpPr/>
          <p:nvPr/>
        </p:nvSpPr>
        <p:spPr>
          <a:xfrm>
            <a:off x="5265579" y="3718560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9C9CEA3-ECFF-45C2-8EA9-13143E7241A8}"/>
              </a:ext>
            </a:extLst>
          </p:cNvPr>
          <p:cNvSpPr/>
          <p:nvPr/>
        </p:nvSpPr>
        <p:spPr>
          <a:xfrm>
            <a:off x="5252700" y="3313986"/>
            <a:ext cx="425885" cy="397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208</Words>
  <Application>Microsoft Office PowerPoint</Application>
  <PresentationFormat>Widescreen</PresentationFormat>
  <Paragraphs>55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87</cp:revision>
  <dcterms:created xsi:type="dcterms:W3CDTF">2020-08-18T14:46:19Z</dcterms:created>
  <dcterms:modified xsi:type="dcterms:W3CDTF">2020-10-18T01:05:11Z</dcterms:modified>
</cp:coreProperties>
</file>