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77" r:id="rId7"/>
    <p:sldId id="283" r:id="rId8"/>
    <p:sldId id="279" r:id="rId9"/>
    <p:sldId id="278" r:id="rId10"/>
    <p:sldId id="280" r:id="rId11"/>
    <p:sldId id="281" r:id="rId12"/>
    <p:sldId id="282" r:id="rId13"/>
    <p:sldId id="265" r:id="rId14"/>
    <p:sldId id="270" r:id="rId15"/>
    <p:sldId id="262" r:id="rId16"/>
    <p:sldId id="272" r:id="rId17"/>
    <p:sldId id="268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860AD-1F34-4998-A64F-E753A15A73F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60F7F-EFB8-4495-8B21-1A4C3347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7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0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9EF1-4764-483E-877E-6EBCA94D0DC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AA5-5A0F-4800-9227-8807EF0D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1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9EF1-4764-483E-877E-6EBCA94D0DC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AA5-5A0F-4800-9227-8807EF0D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9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9EF1-4764-483E-877E-6EBCA94D0DC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AA5-5A0F-4800-9227-8807EF0D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4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9EF1-4764-483E-877E-6EBCA94D0DC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AA5-5A0F-4800-9227-8807EF0D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1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9EF1-4764-483E-877E-6EBCA94D0DC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AA5-5A0F-4800-9227-8807EF0D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3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9EF1-4764-483E-877E-6EBCA94D0DC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AA5-5A0F-4800-9227-8807EF0D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4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9EF1-4764-483E-877E-6EBCA94D0DC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AA5-5A0F-4800-9227-8807EF0D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9EF1-4764-483E-877E-6EBCA94D0DC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AA5-5A0F-4800-9227-8807EF0D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3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9EF1-4764-483E-877E-6EBCA94D0DC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AA5-5A0F-4800-9227-8807EF0D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5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9EF1-4764-483E-877E-6EBCA94D0DC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AA5-5A0F-4800-9227-8807EF0D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7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9EF1-4764-483E-877E-6EBCA94D0DC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0AA5-5A0F-4800-9227-8807EF0D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9EF1-4764-483E-877E-6EBCA94D0DC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0AA5-5A0F-4800-9227-8807EF0D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ummaysalma203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8" y="533403"/>
            <a:ext cx="7322823" cy="5105399"/>
          </a:xfrm>
        </p:spPr>
      </p:pic>
      <p:sp>
        <p:nvSpPr>
          <p:cNvPr id="8" name="Rectangle 7"/>
          <p:cNvSpPr/>
          <p:nvPr/>
        </p:nvSpPr>
        <p:spPr>
          <a:xfrm>
            <a:off x="2133600" y="693006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1338394"/>
            <a:ext cx="3733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6035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045" y="212409"/>
            <a:ext cx="5615188" cy="1064477"/>
          </a:xfrm>
          <a:prstGeom prst="rect">
            <a:avLst/>
          </a:prstGeom>
          <a:solidFill>
            <a:srgbClr val="FFFF00"/>
          </a:solidFill>
        </p:spPr>
        <p:txBody>
          <a:bodyPr wrap="square" lIns="78821" tIns="39411" rIns="78821" bIns="39411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MS- Power point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C:\Users\Sumon\Desktop\Pic of Presentation Sofrware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10" y="1563619"/>
            <a:ext cx="6701789" cy="37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 rot="3165066">
            <a:off x="839939" y="1888892"/>
            <a:ext cx="309574" cy="186023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21" tIns="39411" rIns="78821" bIns="39411"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7228333">
            <a:off x="1663753" y="805783"/>
            <a:ext cx="309574" cy="10794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21" tIns="39411" rIns="78821" bIns="39411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50916" y="5638800"/>
            <a:ext cx="7717021" cy="510479"/>
          </a:xfrm>
          <a:prstGeom prst="rect">
            <a:avLst/>
          </a:prstGeom>
          <a:solidFill>
            <a:srgbClr val="FFFF00"/>
          </a:solidFill>
        </p:spPr>
        <p:txBody>
          <a:bodyPr wrap="square" lIns="78821" tIns="39411" rIns="78821" bIns="39411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মেনুবারের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Insert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মেনুর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Picture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8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284" y="533400"/>
            <a:ext cx="6284890" cy="572034"/>
          </a:xfrm>
          <a:prstGeom prst="rect">
            <a:avLst/>
          </a:prstGeom>
          <a:solidFill>
            <a:srgbClr val="FFFF00"/>
          </a:solidFill>
        </p:spPr>
        <p:txBody>
          <a:bodyPr wrap="square" lIns="78821" tIns="39411" rIns="78821" bIns="39411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Pictures-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85754" y="1219200"/>
            <a:ext cx="7305496" cy="4724400"/>
            <a:chOff x="1185754" y="1105434"/>
            <a:chExt cx="7305496" cy="4838166"/>
          </a:xfrm>
        </p:grpSpPr>
        <p:pic>
          <p:nvPicPr>
            <p:cNvPr id="16386" name="Picture 2" descr="C:\Users\Sumon\Desktop\Pic of Presentation Sofrware\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754" y="1105434"/>
              <a:ext cx="7305496" cy="4838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3927953"/>
              <a:ext cx="655320" cy="67849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947" y="4062224"/>
              <a:ext cx="565853" cy="4099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139" y="3224249"/>
              <a:ext cx="692861" cy="5448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3090565"/>
              <a:ext cx="685800" cy="67849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035" y="3090565"/>
              <a:ext cx="718765" cy="678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2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2040" y="489942"/>
            <a:ext cx="6979920" cy="4515015"/>
            <a:chOff x="1082040" y="489942"/>
            <a:chExt cx="6979920" cy="4515015"/>
          </a:xfrm>
        </p:grpSpPr>
        <p:pic>
          <p:nvPicPr>
            <p:cNvPr id="17410" name="Picture 2" descr="C:\Users\Sumon\Desktop\Pic of Presentation Sofrware\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040" y="489942"/>
              <a:ext cx="6979920" cy="451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680" y="2426407"/>
              <a:ext cx="731520" cy="56193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973" y="3235256"/>
              <a:ext cx="565853" cy="57474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608710"/>
              <a:ext cx="685800" cy="5149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957" y="1608709"/>
              <a:ext cx="718765" cy="5149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795" y="1569272"/>
              <a:ext cx="565853" cy="574744"/>
            </a:xfrm>
            <a:prstGeom prst="rect">
              <a:avLst/>
            </a:prstGeom>
          </p:spPr>
        </p:pic>
      </p:grpSp>
      <p:sp>
        <p:nvSpPr>
          <p:cNvPr id="3" name="Up Arrow 2"/>
          <p:cNvSpPr/>
          <p:nvPr/>
        </p:nvSpPr>
        <p:spPr>
          <a:xfrm rot="13993734">
            <a:off x="6770999" y="1855681"/>
            <a:ext cx="309574" cy="10794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21" tIns="39411" rIns="78821" bIns="39411"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 rot="3460854">
            <a:off x="4754169" y="4465246"/>
            <a:ext cx="309574" cy="10794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21" tIns="39411" rIns="78821" bIns="39411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82040" y="5494792"/>
            <a:ext cx="6979920" cy="941366"/>
          </a:xfrm>
          <a:prstGeom prst="rect">
            <a:avLst/>
          </a:prstGeom>
          <a:solidFill>
            <a:srgbClr val="FFFF00"/>
          </a:solidFill>
        </p:spPr>
        <p:txBody>
          <a:bodyPr wrap="square" lIns="78821" tIns="39411" rIns="78821" bIns="39411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Insert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457200"/>
            <a:ext cx="5152373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47800" y="1524000"/>
            <a:ext cx="6400800" cy="4648200"/>
            <a:chOff x="1447800" y="1524000"/>
            <a:chExt cx="6400800" cy="4648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524000"/>
              <a:ext cx="6400800" cy="4648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752" y="2416792"/>
              <a:ext cx="4114800" cy="350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83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667000" y="1925052"/>
            <a:ext cx="3657600" cy="1167063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429000"/>
            <a:ext cx="64008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সফ্‌টওয়্যার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51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872" y="664895"/>
            <a:ext cx="7697203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872" y="4507572"/>
            <a:ext cx="7697203" cy="14465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1" y="1793365"/>
            <a:ext cx="7697203" cy="26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08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667000" y="1836820"/>
            <a:ext cx="3810000" cy="1134980"/>
          </a:xfrm>
          <a:prstGeom prst="roundRect">
            <a:avLst>
              <a:gd name="adj" fmla="val 45083"/>
            </a:avLst>
          </a:prstGeom>
          <a:solidFill>
            <a:srgbClr val="92D050"/>
          </a:solid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330714"/>
            <a:ext cx="6553200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ইনসার্ট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09600"/>
            <a:ext cx="6096000" cy="594360"/>
          </a:xfrm>
          <a:prstGeom prst="rect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তৈরীকৃত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66800" y="1608160"/>
            <a:ext cx="6705600" cy="4141742"/>
            <a:chOff x="1066800" y="1608160"/>
            <a:chExt cx="6705600" cy="41417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608160"/>
              <a:ext cx="6705600" cy="41417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322" y="2299648"/>
              <a:ext cx="4452582" cy="3276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608160"/>
              <a:ext cx="1143000" cy="4141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3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323222" y="838200"/>
            <a:ext cx="2702092" cy="1026695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37538" y="2414832"/>
            <a:ext cx="7473461" cy="284296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সফ্‌টওয়্যার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 algn="just"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সফ্‌টওয়্যার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মাইক্রোসফ্‌ট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96191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44" y="1737483"/>
            <a:ext cx="2637220" cy="23773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124200" y="540356"/>
            <a:ext cx="2895600" cy="994514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343400"/>
            <a:ext cx="7924800" cy="99451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মাইক্রোসফ্‌ট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পাওয়ার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পয়েন্ট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ব্যবহার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প্রেজেন্টেশন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তৈরী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পদ্ধতি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শিখবে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লিখবে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2898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362201"/>
            <a:ext cx="4648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ছালমা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০১৮৭০৭১৬১৭৯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ummaysalma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203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@gmail.com</a:t>
            </a:r>
            <a:endParaRPr lang="en-US" sz="16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876799" y="2286003"/>
            <a:ext cx="0" cy="3903821"/>
          </a:xfrm>
          <a:prstGeom prst="line">
            <a:avLst/>
          </a:prstGeom>
          <a:ln w="5715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2441378"/>
            <a:ext cx="3962400" cy="347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এইচ.এস.সি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ম্পিউটার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অ্যাপ্লিকেশন-2</a:t>
            </a:r>
          </a:p>
          <a:p>
            <a:pPr algn="ctr">
              <a:defRPr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সফট্ওয়্যার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মিনিট।</a:t>
            </a: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1৫-10-২০২০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87" y="834890"/>
            <a:ext cx="1679714" cy="1679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00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0" y="0"/>
            <a:ext cx="9144000" cy="67818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4134" y="232526"/>
            <a:ext cx="3440365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1222" y="5627427"/>
            <a:ext cx="6821098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মাইক্রোসফ্‌ট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Sumon\Desktop\Pic of Presentation Sofrware\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83" y="1324978"/>
            <a:ext cx="6394376" cy="41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6403" y="1479887"/>
            <a:ext cx="5791200" cy="168789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7067" y="3283803"/>
            <a:ext cx="7587333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সফ্‌টওয়্যার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98033"/>
            <a:ext cx="8077200" cy="204536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.............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buNone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buNone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buNone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1447800"/>
            <a:ext cx="3465095" cy="649705"/>
          </a:xfrm>
          <a:prstGeom prst="ellipse">
            <a:avLst/>
          </a:prstGeom>
          <a:solidFill>
            <a:srgbClr val="FFFF0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4831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228" y="582850"/>
            <a:ext cx="5486400" cy="1064903"/>
          </a:xfrm>
          <a:prstGeom prst="downArrowCallout">
            <a:avLst/>
          </a:prstGeom>
          <a:solidFill>
            <a:srgbClr val="FFFF00"/>
          </a:solidFill>
        </p:spPr>
        <p:txBody>
          <a:bodyPr wrap="square" lIns="78821" tIns="39411" rIns="78821" bIns="39411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মাইক্রোসফ্‌ট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7728" y="1752600"/>
            <a:ext cx="7772400" cy="4419600"/>
            <a:chOff x="817728" y="1752600"/>
            <a:chExt cx="7772400" cy="4419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28" y="1752600"/>
              <a:ext cx="7772400" cy="4419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84528" y="2514600"/>
              <a:ext cx="5257801" cy="353943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পাওয়ার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পয়েন্ট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মার্কিন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যুক্তরাষ্ট্রের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মাইক্রোসফট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কর্পোরেশন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কর্তৃক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তৈরিকৃত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প্রেজেন্টেশন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প্যাকেজ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প্রোগ্রাম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সহজেই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গ্রাফিক্স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অ্যানিমেশন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টেক্সট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অডিও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ভিডিও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ইত্যাদির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সমন্বয়ে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আকর্ষনীয়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প্রেজেন্টেশন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উপস্থাপন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যায়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565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037" y="178059"/>
            <a:ext cx="7953165" cy="76944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Microsoft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Point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প্রোগাম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88" y="1207448"/>
            <a:ext cx="8918430" cy="4340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" y="5688942"/>
            <a:ext cx="9021817" cy="1027200"/>
            <a:chOff x="1" y="5692117"/>
            <a:chExt cx="12029089" cy="1129465"/>
          </a:xfrm>
        </p:grpSpPr>
        <p:sp>
          <p:nvSpPr>
            <p:cNvPr id="8" name="Right Arrow 7"/>
            <p:cNvSpPr/>
            <p:nvPr/>
          </p:nvSpPr>
          <p:spPr>
            <a:xfrm>
              <a:off x="1" y="5722195"/>
              <a:ext cx="3201216" cy="100584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Start Button Click 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232585" y="5709062"/>
              <a:ext cx="3061535" cy="111252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</a:rPr>
                <a:t>All Programs click 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325488" y="5736597"/>
              <a:ext cx="3143283" cy="1065997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MS Office click 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9468771" y="5692117"/>
              <a:ext cx="2560319" cy="1088858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MS.Power</a:t>
              </a:r>
              <a:r>
                <a:rPr lang="en-US" b="1" dirty="0" smtClean="0">
                  <a:solidFill>
                    <a:schemeClr val="bg1"/>
                  </a:solidFill>
                </a:rPr>
                <a:t> Point </a:t>
              </a:r>
              <a:r>
                <a:rPr lang="en-US" b="1" dirty="0" smtClean="0">
                  <a:solidFill>
                    <a:schemeClr val="bg1"/>
                  </a:solidFill>
                </a:rPr>
                <a:t>click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Down Arrow 15"/>
          <p:cNvSpPr/>
          <p:nvPr/>
        </p:nvSpPr>
        <p:spPr>
          <a:xfrm>
            <a:off x="883627" y="4194216"/>
            <a:ext cx="298787" cy="5079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424439" y="3698544"/>
            <a:ext cx="888115" cy="3362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653802" y="4038600"/>
            <a:ext cx="538089" cy="2368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62521" y="4702214"/>
            <a:ext cx="310742" cy="5877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59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umon\Desktop\Pic of Presentation Sofrwar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30320"/>
            <a:ext cx="6876818" cy="44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369018"/>
            <a:ext cx="2838270" cy="1150622"/>
          </a:xfrm>
          <a:prstGeom prst="ellipse">
            <a:avLst/>
          </a:prstGeom>
          <a:solidFill>
            <a:srgbClr val="FFFF00"/>
          </a:solidFill>
        </p:spPr>
        <p:txBody>
          <a:bodyPr wrap="square" lIns="78821" tIns="39411" rIns="78821" bIns="39411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5649" y="588724"/>
            <a:ext cx="4440086" cy="1603744"/>
            <a:chOff x="255649" y="588724"/>
            <a:chExt cx="4440086" cy="1603744"/>
          </a:xfrm>
        </p:grpSpPr>
        <p:sp>
          <p:nvSpPr>
            <p:cNvPr id="6" name="Rounded Rectangle 5"/>
            <p:cNvSpPr/>
            <p:nvPr/>
          </p:nvSpPr>
          <p:spPr>
            <a:xfrm>
              <a:off x="1573896" y="1883538"/>
              <a:ext cx="3121839" cy="308930"/>
            </a:xfrm>
            <a:prstGeom prst="roundRect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Callout 6"/>
            <p:cNvSpPr/>
            <p:nvPr/>
          </p:nvSpPr>
          <p:spPr>
            <a:xfrm rot="16200000">
              <a:off x="593657" y="250716"/>
              <a:ext cx="859075" cy="1535092"/>
            </a:xfrm>
            <a:prstGeom prst="wedgeEllipseCallout">
              <a:avLst>
                <a:gd name="adj1" fmla="val -101627"/>
                <a:gd name="adj2" fmla="val 125403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8821" tIns="39411" rIns="78821" bIns="39411"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94" y="701468"/>
              <a:ext cx="1600200" cy="633590"/>
            </a:xfrm>
            <a:prstGeom prst="rect">
              <a:avLst/>
            </a:prstGeom>
            <a:noFill/>
          </p:spPr>
          <p:txBody>
            <a:bodyPr wrap="square" lIns="78821" tIns="39411" rIns="78821" bIns="39411" rtlCol="0">
              <a:spAutoFit/>
            </a:bodyPr>
            <a:lstStyle/>
            <a:p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মেনু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বার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545" y="4097634"/>
            <a:ext cx="4002110" cy="1187587"/>
          </a:xfrm>
          <a:prstGeom prst="rightArrowCallout">
            <a:avLst>
              <a:gd name="adj1" fmla="val 8911"/>
              <a:gd name="adj2" fmla="val 25000"/>
              <a:gd name="adj3" fmla="val 25000"/>
              <a:gd name="adj4" fmla="val 37939"/>
            </a:avLst>
          </a:prstGeom>
          <a:noFill/>
          <a:ln w="28575">
            <a:solidFill>
              <a:srgbClr val="FF0000"/>
            </a:solidFill>
          </a:ln>
        </p:spPr>
        <p:txBody>
          <a:bodyPr wrap="square" lIns="78821" tIns="39411" rIns="78821" bIns="39411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এরিয়া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102629"/>
            <a:ext cx="5715000" cy="6318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8816" tIns="39407" rIns="78816" bIns="39407" rtlCol="0" anchor="ctr"/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30480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শিক্ষামূলক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অ্যানিমেশন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আকর্ষনীয়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ক্লাসরুমে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আকর্ষনীয়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3581400" cy="2133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1" y="914400"/>
            <a:ext cx="387667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317</Words>
  <Application>Microsoft Office PowerPoint</Application>
  <PresentationFormat>On-screen Show (4:3)</PresentationFormat>
  <Paragraphs>56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24</cp:revision>
  <dcterms:created xsi:type="dcterms:W3CDTF">2020-10-15T21:24:32Z</dcterms:created>
  <dcterms:modified xsi:type="dcterms:W3CDTF">2020-10-18T03:32:11Z</dcterms:modified>
</cp:coreProperties>
</file>