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9" r:id="rId3"/>
    <p:sldId id="259" r:id="rId4"/>
    <p:sldId id="278" r:id="rId5"/>
    <p:sldId id="264" r:id="rId6"/>
    <p:sldId id="268" r:id="rId7"/>
    <p:sldId id="266" r:id="rId8"/>
    <p:sldId id="267" r:id="rId9"/>
    <p:sldId id="265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4" d="100"/>
          <a:sy n="64" d="100"/>
        </p:scale>
        <p:origin x="3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12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69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4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8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31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31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21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30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6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8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29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1000" r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1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057400"/>
            <a:ext cx="7467600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13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23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38400" y="2590800"/>
            <a:ext cx="430771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dirty="0" smtClean="0"/>
              <a:t>Thanks all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199826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662" y="682514"/>
            <a:ext cx="7242676" cy="549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15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1143000" y="1981200"/>
            <a:ext cx="6934200" cy="2419351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Going to a new school</a:t>
            </a:r>
            <a:endParaRPr lang="en-US" sz="60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511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981200"/>
            <a:ext cx="7086600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the lesson, the students will be able to: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and understand text .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the answer of questions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Wingdings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the best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and fill in the gaps.</a:t>
            </a:r>
            <a:endParaRPr lang="bn-BD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Wingdings" pitchFamily="2" charset="2"/>
              <a:buChar char="Ø"/>
            </a:pPr>
            <a:r>
              <a:rPr lang="bn-B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a short paragraph on the first day experience of his/ her shcool.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685800"/>
            <a:ext cx="586740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85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8740" y="12192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Read the text.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209800"/>
            <a:ext cx="777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My first day at the new school was interesting. I was going to school with my father in a rickshaw. We reached school after fifteen minutes. My father said goodbye and left me at the school gate. I went in and found that everyone had gone to class. I walked into my classroom and found a seat. After sometime a teacher came and warmly greeted us. I found the students very friendly in my new class.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60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5400" y="1389608"/>
            <a:ext cx="647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Match a word from Column A with a word (or words) from column B that has (or have) similar meaning.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916922"/>
              </p:ext>
            </p:extLst>
          </p:nvPr>
        </p:nvGraphicFramePr>
        <p:xfrm>
          <a:off x="1257300" y="2971800"/>
          <a:ext cx="60960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Column A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Column B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interesting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frightened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happy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excited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warmly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lovingly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amusing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afraid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glad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thrilled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3429000" y="3733800"/>
            <a:ext cx="18288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05200" y="4267200"/>
            <a:ext cx="2057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95625" y="4648200"/>
            <a:ext cx="2466975" cy="409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76600" y="5057775"/>
            <a:ext cx="2133600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200400" y="3733800"/>
            <a:ext cx="213360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3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286000"/>
            <a:ext cx="8001000" cy="353943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Read the text again and answer the following questions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Who went with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Tarun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first day at the new school?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Where did his father leave him?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How did the teacher greet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Tarun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By which did he go to the new school.?</a:t>
            </a:r>
          </a:p>
          <a:p>
            <a:pPr marL="342900" indent="-342900">
              <a:buAutoNum type="alphaL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What did he notice after entering the school?</a:t>
            </a:r>
          </a:p>
        </p:txBody>
      </p:sp>
    </p:spTree>
    <p:extLst>
      <p:ext uri="{BB962C8B-B14F-4D97-AF65-F5344CB8AC3E}">
        <p14:creationId xmlns:p14="http://schemas.microsoft.com/office/powerpoint/2010/main" val="38413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075" y="169545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Now write down similar information about yourself.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" y="2362200"/>
            <a:ext cx="777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My name is                         .</a:t>
            </a:r>
          </a:p>
          <a:p>
            <a:pPr marL="342900" indent="-342900"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 am                  years old.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 have ------------------eyes, ------------------hair and I am ----------- , -------------- tall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 am good at  ---------------------and ----------------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My hobbies are --------------------- and -------------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 like to ----------------- and ---------------------------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 really don’t like -------------------.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2362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John Junior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599" y="2743200"/>
            <a:ext cx="695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599" y="3124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black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302386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black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3627745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 feet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3733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 inches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33673" y="4170015"/>
            <a:ext cx="2971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Playing badminton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81698" y="4170015"/>
            <a:ext cx="2514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Reciting poems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67074" y="4572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travelling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7000" y="4572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writing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05024" y="487171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Write stories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19672" y="4890760"/>
            <a:ext cx="1371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Eat fruits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5200" y="5352425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Any kind of oily food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82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3100" y="585787"/>
            <a:ext cx="525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Now choose the correct answer to each question from the alternatives given and write the corresponding number of the answers in your answer script.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04800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 reached school after fifteen minutes. Here ‘reached’ is similar to </a:t>
            </a:r>
          </a:p>
          <a:p>
            <a:pPr marL="400050" indent="-400050">
              <a:buAutoNum type="romanL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Got 	ii. Started		iii. Left	iv. Arrived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I found the students very friendly in my new class. Here ‘new’ means.</a:t>
            </a:r>
          </a:p>
          <a:p>
            <a:pPr marL="400050" indent="-400050">
              <a:buAutoNum type="romanL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Additional	ii. Ancient	iii. Fresh	iv. Old</a:t>
            </a:r>
          </a:p>
        </p:txBody>
      </p:sp>
      <p:sp>
        <p:nvSpPr>
          <p:cNvPr id="3" name="Donut 2"/>
          <p:cNvSpPr/>
          <p:nvPr/>
        </p:nvSpPr>
        <p:spPr>
          <a:xfrm>
            <a:off x="6934200" y="3962400"/>
            <a:ext cx="381000" cy="424428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5105400" y="5181600"/>
            <a:ext cx="381000" cy="424428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28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362</Words>
  <Application>Microsoft Office PowerPoint</Application>
  <PresentationFormat>On-screen Show (4:3)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Mizan</dc:creator>
  <cp:lastModifiedBy>PRITOM</cp:lastModifiedBy>
  <cp:revision>43</cp:revision>
  <dcterms:created xsi:type="dcterms:W3CDTF">2006-08-16T00:00:00Z</dcterms:created>
  <dcterms:modified xsi:type="dcterms:W3CDTF">2020-10-18T04:47:46Z</dcterms:modified>
</cp:coreProperties>
</file>