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6" r:id="rId10"/>
    <p:sldId id="265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FBB06-042B-4556-B48D-E32B5DB469BA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FB0FF-931F-4709-938F-1CC65A221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37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ctrTitle"/>
          </p:nvPr>
        </p:nvSpPr>
        <p:spPr>
          <a:xfrm>
            <a:off x="0" y="68515"/>
            <a:ext cx="9144000" cy="830997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800" b="1" spc="150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বিসমিল্লাহির</a:t>
            </a:r>
            <a:r>
              <a:rPr lang="en-US" sz="48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150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রহমানির</a:t>
            </a:r>
            <a:r>
              <a:rPr lang="en-US" sz="48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150" dirty="0" err="1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রাহিম</a:t>
            </a:r>
            <a:r>
              <a:rPr lang="en-US" sz="48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bn-BD" sz="4800" b="1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458" y="929467"/>
            <a:ext cx="9144000" cy="13234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ছাত্রীদেরকে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4000" dirty="0"/>
          </a:p>
        </p:txBody>
      </p:sp>
      <p:pic>
        <p:nvPicPr>
          <p:cNvPr id="7" name="Picture 6" descr="H:\WIN_20161010_1457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9467"/>
            <a:ext cx="1533958" cy="135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15A7428-26DF-4DE3-A242-17B08B219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861"/>
            <a:ext cx="9144000" cy="4400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5516" y="2245792"/>
            <a:ext cx="8712968" cy="2366417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noFill/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76400" y="457200"/>
            <a:ext cx="5715000" cy="144655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8800" dirty="0" err="1"/>
              <a:t>বাড়ির</a:t>
            </a:r>
            <a:r>
              <a:rPr lang="en-US" sz="8800" dirty="0"/>
              <a:t> </a:t>
            </a:r>
            <a:r>
              <a:rPr lang="en-US" sz="8800" dirty="0" err="1"/>
              <a:t>কাজ</a:t>
            </a:r>
            <a:endParaRPr lang="en-US" sz="88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953000"/>
            <a:ext cx="84582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/>
              <a:t>উপরোক্ত</a:t>
            </a:r>
            <a:r>
              <a:rPr lang="en-US" sz="3200" dirty="0"/>
              <a:t> </a:t>
            </a:r>
            <a:r>
              <a:rPr lang="en-US" sz="3200" dirty="0" err="1"/>
              <a:t>সমস্যা</a:t>
            </a:r>
            <a:r>
              <a:rPr lang="en-US" sz="3200" dirty="0"/>
              <a:t> </a:t>
            </a:r>
            <a:r>
              <a:rPr lang="en-US" sz="3200" dirty="0" err="1"/>
              <a:t>দুটি</a:t>
            </a:r>
            <a:r>
              <a:rPr lang="en-US" sz="3200" dirty="0"/>
              <a:t> </a:t>
            </a:r>
            <a:r>
              <a:rPr lang="en-US" sz="3200" dirty="0" err="1"/>
              <a:t>বাড়িতে</a:t>
            </a:r>
            <a:r>
              <a:rPr lang="en-US" sz="3200" dirty="0"/>
              <a:t> </a:t>
            </a:r>
            <a:r>
              <a:rPr lang="en-US" sz="3200" dirty="0" err="1"/>
              <a:t>সমাধান</a:t>
            </a:r>
            <a:r>
              <a:rPr lang="en-US" sz="3200" dirty="0"/>
              <a:t> </a:t>
            </a:r>
            <a:r>
              <a:rPr lang="en-US" sz="3200" dirty="0" err="1"/>
              <a:t>করবে</a:t>
            </a:r>
            <a:r>
              <a:rPr lang="en-US" sz="3200" dirty="0"/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143000"/>
          </a:xfrm>
          <a:solidFill>
            <a:srgbClr val="00B050"/>
          </a:solidFill>
        </p:spPr>
        <p:txBody>
          <a:bodyPr/>
          <a:lstStyle/>
          <a:p>
            <a:r>
              <a:rPr lang="en-US" dirty="0" err="1"/>
              <a:t>পাঠ</a:t>
            </a:r>
            <a:r>
              <a:rPr lang="en-US" dirty="0"/>
              <a:t> </a:t>
            </a:r>
            <a:r>
              <a:rPr lang="en-US" dirty="0" err="1"/>
              <a:t>সমাপ্তি</a:t>
            </a:r>
            <a:r>
              <a:rPr lang="en-US" dirty="0"/>
              <a:t> </a:t>
            </a:r>
            <a:r>
              <a:rPr lang="en-US" dirty="0" err="1"/>
              <a:t>ঘোষণা</a:t>
            </a:r>
            <a:r>
              <a:rPr lang="en-US" dirty="0"/>
              <a:t>:----</a:t>
            </a:r>
          </a:p>
        </p:txBody>
      </p:sp>
      <p:pic>
        <p:nvPicPr>
          <p:cNvPr id="4" name="Content Placeholder 3" descr="15721543257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19600" y="2514600"/>
            <a:ext cx="4724400" cy="4343400"/>
          </a:xfrm>
          <a:prstGeom prst="rect">
            <a:avLst/>
          </a:prstGeom>
        </p:spPr>
      </p:pic>
      <p:pic>
        <p:nvPicPr>
          <p:cNvPr id="5" name="Picture 4" descr="H:\WIN_20161010_1457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4495800" cy="472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143000"/>
            <a:ext cx="7772400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/>
              <a:t>খোদা</a:t>
            </a:r>
            <a:r>
              <a:rPr lang="en-US" sz="8000" dirty="0"/>
              <a:t> </a:t>
            </a:r>
            <a:r>
              <a:rPr lang="en-US" sz="8000" dirty="0" err="1"/>
              <a:t>হাফেজ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/>
              <a:t>পরিচিতি</a:t>
            </a:r>
            <a:r>
              <a:rPr lang="en-US" dirty="0"/>
              <a:t>;---------</a:t>
            </a: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3434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/>
        </p:nvSpPr>
        <p:spPr>
          <a:xfrm>
            <a:off x="4343400" y="1524000"/>
            <a:ext cx="4800600" cy="1447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dirty="0">
                <a:latin typeface="Nikosh" pitchFamily="2" charset="0"/>
                <a:cs typeface="Nikosh" pitchFamily="2" charset="0"/>
              </a:rPr>
              <a:t>পাঠ পরিচিতি</a:t>
            </a:r>
            <a:endParaRPr lang="en-US" sz="5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4343400" y="2971800"/>
            <a:ext cx="48006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dirty="0"/>
              <a:t>শ্রে</a:t>
            </a:r>
            <a:r>
              <a:rPr lang="en-US" sz="4800" dirty="0" err="1"/>
              <a:t>ণি</a:t>
            </a:r>
            <a:r>
              <a:rPr lang="en-US" sz="4800" dirty="0"/>
              <a:t>:-</a:t>
            </a:r>
            <a:r>
              <a:rPr lang="bn-BD" sz="4800" dirty="0"/>
              <a:t> নবম</a:t>
            </a:r>
            <a:endParaRPr lang="en-US" sz="4800" dirty="0"/>
          </a:p>
        </p:txBody>
      </p:sp>
      <p:sp>
        <p:nvSpPr>
          <p:cNvPr id="7" name="Rectangle 6"/>
          <p:cNvSpPr/>
          <p:nvPr/>
        </p:nvSpPr>
        <p:spPr>
          <a:xfrm>
            <a:off x="4343400" y="3810000"/>
            <a:ext cx="4800600" cy="17907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>
                <a:latin typeface="Nikosh" pitchFamily="2" charset="0"/>
                <a:cs typeface="Nikosh" pitchFamily="2" charset="0"/>
              </a:rPr>
              <a:t>বিষয়ঃ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উচ্চতর</a:t>
            </a:r>
            <a:r>
              <a:rPr lang="en-US" sz="40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>
                <a:latin typeface="Nikosh" pitchFamily="2" charset="0"/>
                <a:cs typeface="Nikosh" pitchFamily="2" charset="0"/>
              </a:rPr>
              <a:t>গণিত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4343400" y="5638800"/>
            <a:ext cx="48006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6000" dirty="0"/>
              <a:t>অধ্যায়</a:t>
            </a:r>
            <a:r>
              <a:rPr lang="en-US" sz="6000" dirty="0"/>
              <a:t>:-</a:t>
            </a:r>
            <a:r>
              <a:rPr lang="bn-BD" sz="6000" dirty="0"/>
              <a:t> নবম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bn-BD" sz="6600" dirty="0">
                <a:latin typeface="Nikosh" pitchFamily="2" charset="0"/>
                <a:cs typeface="Nikosh" pitchFamily="2" charset="0"/>
              </a:rPr>
              <a:t>পাঠ শিরোনাম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1066801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4000" cap="all" dirty="0" err="1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সূচকীয়</a:t>
            </a:r>
            <a:r>
              <a:rPr lang="en-US" sz="4000" cap="all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cap="all" dirty="0" err="1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লগারিদমীয়</a:t>
            </a:r>
            <a:r>
              <a:rPr lang="en-US" sz="4000" cap="all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cap="all" dirty="0" err="1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ফাংশন</a:t>
            </a:r>
            <a:r>
              <a:rPr lang="bn-BD" sz="4000" cap="all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" pitchFamily="2" charset="0"/>
              <a:cs typeface="Nikosh" pitchFamily="2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743200"/>
            <a:ext cx="2819400" cy="95436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শিখণ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:-</a:t>
            </a:r>
            <a:endParaRPr lang="en-AU" sz="10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2819400" y="2743200"/>
            <a:ext cx="6324600" cy="9647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0" y="3733800"/>
            <a:ext cx="9144000" cy="3124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সূচকের</a:t>
            </a:r>
            <a:r>
              <a:rPr lang="en-US" sz="40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সূত্রাবলী</a:t>
            </a:r>
            <a:r>
              <a:rPr lang="en-US" sz="40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সূচকের</a:t>
            </a:r>
            <a:r>
              <a:rPr lang="en-US" sz="40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40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40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40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endParaRPr lang="en-US" sz="40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সূচক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5" name="TextBox 2"/>
          <p:cNvSpPr txBox="1"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noFill/>
              </a:rPr>
              <a:t> </a:t>
            </a:r>
          </a:p>
        </p:txBody>
      </p:sp>
      <p:sp>
        <p:nvSpPr>
          <p:cNvPr id="5" name="TextBox 2"/>
          <p:cNvSpPr txBox="1"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Grp="1"/>
          </p:cNvSpPr>
          <p:nvPr>
            <p:ph type="title"/>
          </p:nvPr>
        </p:nvSpPr>
        <p:spPr>
          <a:xfrm>
            <a:off x="609600" y="518754"/>
            <a:ext cx="2438400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সমাধান</a:t>
            </a:r>
            <a:r>
              <a:rPr lang="en-US" sz="2400" dirty="0"/>
              <a:t> </a:t>
            </a:r>
            <a:r>
              <a:rPr lang="en-US" sz="2400" dirty="0" err="1"/>
              <a:t>কর</a:t>
            </a:r>
            <a:r>
              <a:rPr lang="en-US" sz="2400" dirty="0"/>
              <a:t>: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457200"/>
            <a:ext cx="3267075" cy="9906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6" name="TextBox 2"/>
          <p:cNvSpPr txBox="1"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prstGeom prst="rect">
            <a:avLst/>
          </a:prstGeom>
          <a:blipFill rotWithShape="1">
            <a:blip r:embed="rId3" cstate="print"/>
            <a:stretch>
              <a:fillRect l="-1602" t="-1270" b="-1155"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noFill/>
              </a:rPr>
              <a:t> </a:t>
            </a:r>
          </a:p>
        </p:txBody>
      </p:sp>
      <p:sp>
        <p:nvSpPr>
          <p:cNvPr id="5" name="TextBox 2"/>
          <p:cNvSpPr txBox="1"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/>
          </p:cNvSpPr>
          <p:nvPr/>
        </p:nvSpPr>
        <p:spPr>
          <a:xfrm>
            <a:off x="0" y="0"/>
            <a:ext cx="18288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মূল্যায়ণ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:</a:t>
            </a:r>
          </a:p>
        </p:txBody>
      </p:sp>
      <p:sp>
        <p:nvSpPr>
          <p:cNvPr id="3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8600" y="1371600"/>
            <a:ext cx="8686800" cy="4876800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3048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সরল</a:t>
            </a:r>
            <a:r>
              <a:rPr lang="en-US" sz="3200" b="1" dirty="0"/>
              <a:t> </a:t>
            </a:r>
            <a:r>
              <a:rPr lang="en-US" sz="3200" b="1" dirty="0" err="1"/>
              <a:t>কর</a:t>
            </a:r>
            <a:r>
              <a:rPr lang="en-US" sz="3200" b="1" dirty="0"/>
              <a:t>:-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0"/>
            <a:ext cx="44958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2900" y="196095"/>
            <a:ext cx="8458200" cy="6465809"/>
          </a:xfrm>
          <a:prstGeom prst="rect">
            <a:avLst/>
          </a:prstGeom>
          <a:blipFill rotWithShape="1">
            <a:blip r:embed="rId2" cstate="print"/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79</Words>
  <Application>Microsoft Office PowerPoint</Application>
  <PresentationFormat>On-screen Show (4:3)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Nikosh</vt:lpstr>
      <vt:lpstr>NikoshBAN</vt:lpstr>
      <vt:lpstr>Office Theme</vt:lpstr>
      <vt:lpstr>“বিসমিল্লাহির রহমানির রাহিম”  </vt:lpstr>
      <vt:lpstr>পরিচিতি;---------</vt:lpstr>
      <vt:lpstr>পাঠ শিরোনাম</vt:lpstr>
      <vt:lpstr>সূচক সম্পর্কিত কিছু সূত্র:</vt:lpstr>
      <vt:lpstr> </vt:lpstr>
      <vt:lpstr>সমাধান কর:</vt:lpstr>
      <vt:lpstr> </vt:lpstr>
      <vt:lpstr>PowerPoint Presentation</vt:lpstr>
      <vt:lpstr>PowerPoint Presentation</vt:lpstr>
      <vt:lpstr>PowerPoint Presentation</vt:lpstr>
      <vt:lpstr>পাঠ সমাপ্তি ঘোষণা:----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Elysium</dc:creator>
  <cp:lastModifiedBy>DOEL</cp:lastModifiedBy>
  <cp:revision>42</cp:revision>
  <dcterms:created xsi:type="dcterms:W3CDTF">2006-08-16T00:00:00Z</dcterms:created>
  <dcterms:modified xsi:type="dcterms:W3CDTF">2020-10-08T07:17:06Z</dcterms:modified>
</cp:coreProperties>
</file>