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22"/>
  </p:notesMasterIdLst>
  <p:sldIdLst>
    <p:sldId id="293" r:id="rId5"/>
    <p:sldId id="280" r:id="rId6"/>
    <p:sldId id="281" r:id="rId7"/>
    <p:sldId id="282" r:id="rId8"/>
    <p:sldId id="283" r:id="rId9"/>
    <p:sldId id="262" r:id="rId10"/>
    <p:sldId id="264" r:id="rId11"/>
    <p:sldId id="288" r:id="rId12"/>
    <p:sldId id="263" r:id="rId13"/>
    <p:sldId id="269" r:id="rId14"/>
    <p:sldId id="284" r:id="rId15"/>
    <p:sldId id="266" r:id="rId16"/>
    <p:sldId id="285" r:id="rId17"/>
    <p:sldId id="289" r:id="rId18"/>
    <p:sldId id="275" r:id="rId19"/>
    <p:sldId id="291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>
        <p:scale>
          <a:sx n="60" d="100"/>
          <a:sy n="60" d="100"/>
        </p:scale>
        <p:origin x="-7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F12FB-DDE8-42CB-B310-B9AEAF358A6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DDE38-2E1D-44F7-9AC5-FAD476E44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EC7E-6A7B-44FA-AC49-6E3C11154D7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EC7E-6A7B-44FA-AC49-6E3C11154D7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278A6-E039-48A7-BA8E-75F2BD4D9F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DE38-2E1D-44F7-9AC5-FAD476E443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6A1E-F21B-4FA9-9973-FCD62CB11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EC0B-EF80-4C70-9E42-602303F81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6A1E-F21B-4FA9-9973-FCD62CB11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EC0B-EF80-4C70-9E42-602303F81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6A1E-F21B-4FA9-9973-FCD62CB11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EC0B-EF80-4C70-9E42-602303F81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6A73-62BD-48A7-95C5-D0E754EB506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7264-254D-4CD2-BD96-75372A1E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06A1E-F21B-4FA9-9973-FCD62CB11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EC0B-EF80-4C70-9E42-602303F81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06A1E-F21B-4FA9-9973-FCD62CB11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EC0B-EF80-4C70-9E42-602303F81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06A1E-F21B-4FA9-9973-FCD62CB11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EC0B-EF80-4C70-9E42-602303F810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0" y="0"/>
            <a:ext cx="9906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62000" y="0"/>
            <a:ext cx="99060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/>
              <a:t>আজকের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ক্লাসে</a:t>
            </a:r>
            <a:r>
              <a:rPr lang="en-US" sz="8000" dirty="0" smtClean="0"/>
              <a:t>  </a:t>
            </a:r>
            <a:r>
              <a:rPr lang="en-US" sz="8000" dirty="0" err="1" smtClean="0"/>
              <a:t>স্বাগতম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82025"/>
            <a:ext cx="116089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901625"/>
            <a:ext cx="74676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ঘটনাটি নিউটনের গতির প্রথম সূত্রানুসারে বর্ণনা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9" descr="unbalanced_forc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8001000" cy="22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9" name="Picture 18" descr="vlcsnap-2015-04-24-15h26m14s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67872"/>
            <a:ext cx="5484318" cy="3084928"/>
          </a:xfrm>
          <a:prstGeom prst="rect">
            <a:avLst/>
          </a:prstGeom>
        </p:spPr>
      </p:pic>
      <p:pic>
        <p:nvPicPr>
          <p:cNvPr id="20" name="Picture 19" descr="vlcsnap-2015-04-24-15h26m09s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67872"/>
            <a:ext cx="5484318" cy="3084928"/>
          </a:xfrm>
          <a:prstGeom prst="rect">
            <a:avLst/>
          </a:prstGeom>
        </p:spPr>
      </p:pic>
      <p:pic>
        <p:nvPicPr>
          <p:cNvPr id="21" name="Picture 20" descr="vlcsnap-2015-04-24-15h26m04s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67872"/>
            <a:ext cx="5484318" cy="3084928"/>
          </a:xfrm>
          <a:prstGeom prst="rect">
            <a:avLst/>
          </a:prstGeom>
        </p:spPr>
      </p:pic>
      <p:pic>
        <p:nvPicPr>
          <p:cNvPr id="22" name="Picture 21" descr="vlcsnap-2015-04-24-15h25m50s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267872"/>
            <a:ext cx="5484318" cy="3084928"/>
          </a:xfrm>
          <a:prstGeom prst="rect">
            <a:avLst/>
          </a:prstGeom>
        </p:spPr>
      </p:pic>
      <p:pic>
        <p:nvPicPr>
          <p:cNvPr id="23" name="Picture 22" descr="vlcsnap-2015-04-24-15h28m02s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267872"/>
            <a:ext cx="5484318" cy="3084928"/>
          </a:xfrm>
          <a:prstGeom prst="rect">
            <a:avLst/>
          </a:prstGeom>
        </p:spPr>
      </p:pic>
      <p:pic>
        <p:nvPicPr>
          <p:cNvPr id="24" name="Picture 23" descr="20150422_115546.jpg"/>
          <p:cNvPicPr>
            <a:picLocks noChangeAspect="1"/>
          </p:cNvPicPr>
          <p:nvPr/>
        </p:nvPicPr>
        <p:blipFill>
          <a:blip r:embed="rId8" cstate="print"/>
          <a:srcRect l="25000" r="21667" b="17407"/>
          <a:stretch>
            <a:fillRect/>
          </a:stretch>
        </p:blipFill>
        <p:spPr>
          <a:xfrm>
            <a:off x="429064" y="3505200"/>
            <a:ext cx="3380936" cy="29451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554708" y="3496993"/>
            <a:ext cx="4055892" cy="3056207"/>
            <a:chOff x="4215911" y="3429000"/>
            <a:chExt cx="4055892" cy="3056207"/>
          </a:xfrm>
        </p:grpSpPr>
        <p:pic>
          <p:nvPicPr>
            <p:cNvPr id="25" name="Picture 24" descr="Snoker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2412" y="3493889"/>
              <a:ext cx="3783840" cy="2836572"/>
            </a:xfrm>
            <a:prstGeom prst="rect">
              <a:avLst/>
            </a:prstGeom>
          </p:spPr>
        </p:pic>
        <p:sp>
          <p:nvSpPr>
            <p:cNvPr id="26" name="Frame 25"/>
            <p:cNvSpPr/>
            <p:nvPr/>
          </p:nvSpPr>
          <p:spPr>
            <a:xfrm>
              <a:off x="4215911" y="3429000"/>
              <a:ext cx="4055892" cy="3056207"/>
            </a:xfrm>
            <a:prstGeom prst="frame">
              <a:avLst>
                <a:gd name="adj1" fmla="val 502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2819400"/>
            <a:ext cx="54102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কোন ধরনের বল প্রয়োগ করা হয়েছে?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200400"/>
            <a:ext cx="1295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ঘর্ষণ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385137"/>
            <a:ext cx="28194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মেয়েটি স্কেলটিকে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কীভাবে বাঁকা করেছে?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410200"/>
            <a:ext cx="2514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কোন ধরনের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বল প্রয়োগ হচ্ছে?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6096000"/>
            <a:ext cx="1219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6172200"/>
            <a:ext cx="1447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Think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34200" y="990600"/>
            <a:ext cx="1143000" cy="11430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352800" y="1371600"/>
            <a:ext cx="4977822" cy="3048000"/>
            <a:chOff x="3352800" y="1371600"/>
            <a:chExt cx="4977822" cy="3048000"/>
          </a:xfrm>
        </p:grpSpPr>
        <p:cxnSp>
          <p:nvCxnSpPr>
            <p:cNvPr id="35" name="Straight Arrow Connector 34"/>
            <p:cNvCxnSpPr>
              <a:stCxn id="31" idx="1"/>
            </p:cNvCxnSpPr>
            <p:nvPr/>
          </p:nvCxnSpPr>
          <p:spPr>
            <a:xfrm flipH="1">
              <a:off x="5715000" y="1725543"/>
              <a:ext cx="1066800" cy="1794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1" idx="1"/>
            </p:cNvCxnSpPr>
            <p:nvPr/>
          </p:nvCxnSpPr>
          <p:spPr>
            <a:xfrm flipH="1">
              <a:off x="3352800" y="1725543"/>
              <a:ext cx="3429000" cy="26940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1"/>
            </p:cNvCxnSpPr>
            <p:nvPr/>
          </p:nvCxnSpPr>
          <p:spPr>
            <a:xfrm flipH="1">
              <a:off x="6553200" y="1725543"/>
              <a:ext cx="228600" cy="23892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781800" y="1371600"/>
              <a:ext cx="1548822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স্পর্শ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8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olarSystem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3810000" cy="2047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00200" y="1600200"/>
            <a:ext cx="2514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কোন ধরনের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বল প্রয়োগ হচ্ছে?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600" y="2209800"/>
            <a:ext cx="1905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9200" y="4953000"/>
            <a:ext cx="2514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কোন ধরনের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বল প্রয়োগ হচ্ছে?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181600"/>
            <a:ext cx="2971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তাড়িতচৌম্বক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57600" y="1676400"/>
            <a:ext cx="3962400" cy="3352800"/>
            <a:chOff x="3657600" y="1676400"/>
            <a:chExt cx="3962400" cy="3352800"/>
          </a:xfrm>
        </p:grpSpPr>
        <p:pic>
          <p:nvPicPr>
            <p:cNvPr id="37" name="Picture 36" descr="Think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2895600"/>
              <a:ext cx="1143000" cy="1143000"/>
            </a:xfrm>
            <a:prstGeom prst="rect">
              <a:avLst/>
            </a:prstGeom>
          </p:spPr>
        </p:pic>
        <p:cxnSp>
          <p:nvCxnSpPr>
            <p:cNvPr id="42" name="Straight Arrow Connector 41"/>
            <p:cNvCxnSpPr/>
            <p:nvPr/>
          </p:nvCxnSpPr>
          <p:spPr>
            <a:xfrm flipH="1" flipV="1">
              <a:off x="4191000" y="1676400"/>
              <a:ext cx="2819400" cy="1676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3657600" y="3352800"/>
              <a:ext cx="3352800" cy="1676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6324600" y="3124200"/>
            <a:ext cx="243848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অস্পর্শ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0" name="Picture 39" descr="Chi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971800"/>
            <a:ext cx="1981200" cy="19812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35" grpId="0" animBg="1"/>
      <p:bldP spid="28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rden0528201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6800" y="1371600"/>
            <a:ext cx="4267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আমটিকে পৃথিবী নিচের দিকে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টানছে কিন্তু তা পড়ছে না কেনো?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19600" y="2362200"/>
            <a:ext cx="838200" cy="1371600"/>
            <a:chOff x="4419600" y="2362200"/>
            <a:chExt cx="838200" cy="1371600"/>
          </a:xfrm>
        </p:grpSpPr>
        <p:sp>
          <p:nvSpPr>
            <p:cNvPr id="17" name="Down Arrow 16"/>
            <p:cNvSpPr/>
            <p:nvPr/>
          </p:nvSpPr>
          <p:spPr>
            <a:xfrm>
              <a:off x="4419600" y="2362200"/>
              <a:ext cx="838200" cy="1371600"/>
            </a:xfrm>
            <a:prstGeom prst="down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52950" y="3086100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</a:t>
              </a:r>
              <a:endParaRPr lang="en-US" sz="32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19600" y="0"/>
            <a:ext cx="838200" cy="1371600"/>
            <a:chOff x="4419600" y="0"/>
            <a:chExt cx="838200" cy="1371600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4419600" y="0"/>
              <a:ext cx="838200" cy="1371600"/>
            </a:xfrm>
            <a:prstGeom prst="down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200" y="46738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T</a:t>
              </a:r>
              <a:endParaRPr lang="en-US" sz="36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28800" y="3810000"/>
            <a:ext cx="64008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অভিকর্ষ বল এবং টান বলের অভিমূখ কোন দিকে?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4038600"/>
            <a:ext cx="3200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বলের লব্ধি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3733800"/>
            <a:ext cx="48768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কোন ধরনের বল কাজ করছে?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1905000"/>
            <a:ext cx="1447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সাম্য বল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4572000"/>
            <a:ext cx="6019800" cy="3276600"/>
          </a:xfrm>
          <a:prstGeom prst="rect">
            <a:avLst/>
          </a:prstGeom>
        </p:spPr>
      </p:pic>
      <p:pic>
        <p:nvPicPr>
          <p:cNvPr id="9" name="Picture 8" descr="playwithspring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96674" y="533400"/>
            <a:ext cx="2251526" cy="483770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810000" y="1203434"/>
            <a:ext cx="1005386" cy="2699052"/>
            <a:chOff x="4495800" y="1447800"/>
            <a:chExt cx="1005386" cy="2699052"/>
          </a:xfrm>
        </p:grpSpPr>
        <p:pic>
          <p:nvPicPr>
            <p:cNvPr id="4" name="Picture 3" descr="bob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4284792" y="2930458"/>
              <a:ext cx="1427402" cy="1005386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4900550" y="1447800"/>
              <a:ext cx="0" cy="1447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4818412" y="2828306"/>
              <a:ext cx="118754" cy="130629"/>
            </a:xfrm>
            <a:custGeom>
              <a:avLst/>
              <a:gdLst>
                <a:gd name="connsiteX0" fmla="*/ 118754 w 118754"/>
                <a:gd name="connsiteY0" fmla="*/ 130629 h 130629"/>
                <a:gd name="connsiteX1" fmla="*/ 106878 w 118754"/>
                <a:gd name="connsiteY1" fmla="*/ 95003 h 130629"/>
                <a:gd name="connsiteX2" fmla="*/ 95003 w 118754"/>
                <a:gd name="connsiteY2" fmla="*/ 35626 h 130629"/>
                <a:gd name="connsiteX3" fmla="*/ 23751 w 118754"/>
                <a:gd name="connsiteY3" fmla="*/ 11876 h 130629"/>
                <a:gd name="connsiteX4" fmla="*/ 0 w 118754"/>
                <a:gd name="connsiteY4" fmla="*/ 0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54" h="130629">
                  <a:moveTo>
                    <a:pt x="118754" y="130629"/>
                  </a:moveTo>
                  <a:cubicBezTo>
                    <a:pt x="114795" y="118754"/>
                    <a:pt x="109914" y="107147"/>
                    <a:pt x="106878" y="95003"/>
                  </a:cubicBezTo>
                  <a:cubicBezTo>
                    <a:pt x="101983" y="75421"/>
                    <a:pt x="109275" y="49898"/>
                    <a:pt x="95003" y="35626"/>
                  </a:cubicBezTo>
                  <a:cubicBezTo>
                    <a:pt x="77300" y="17923"/>
                    <a:pt x="46143" y="23073"/>
                    <a:pt x="23751" y="11876"/>
                  </a:cubicBez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4214750" y="9144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issor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657600" y="685800"/>
            <a:ext cx="1085850" cy="866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1600" y="1676400"/>
            <a:ext cx="310213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বলের লব্ধি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1676400"/>
            <a:ext cx="517687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ববটি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5410200"/>
            <a:ext cx="6324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ববটি পড়ার সময় কোন ধরনের বল কাজ করেছে?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819400"/>
            <a:ext cx="1905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সাম্য বল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609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সাম্য বল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1.11111E-6 0.22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447800"/>
            <a:ext cx="6400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133600"/>
            <a:ext cx="6934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58225"/>
            <a:ext cx="23622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2819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 প্রমাণ যে,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 বস্তুর ভরই জড়তার পরিমাপক”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9" descr="unbalanced_force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8001000" cy="22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86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2971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8384085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০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kg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মেঝেরউপর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বাক্সটি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1.5N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0.8 ms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বাক্সটিকে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ঘর্ষণবিহীন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810000"/>
            <a:ext cx="8293573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৩।প্রথম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বাক্সটির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৪।ঘর্ষণযুক্ত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ঘর্ষণবিহীন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ত্বরণের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গাণিতিকভাবে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4648200"/>
            <a:ext cx="7315200" cy="186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/>
              <a:t>খোদা</a:t>
            </a:r>
            <a:r>
              <a:rPr lang="en-US" sz="11500" dirty="0" smtClean="0"/>
              <a:t> </a:t>
            </a:r>
            <a:r>
              <a:rPr lang="en-US" sz="11500" dirty="0" err="1" smtClean="0"/>
              <a:t>হাফেজ</a:t>
            </a:r>
            <a:endParaRPr lang="en-US" sz="11500" dirty="0"/>
          </a:p>
        </p:txBody>
      </p:sp>
      <p:pic>
        <p:nvPicPr>
          <p:cNvPr id="4" name="Picture 3" descr="1356977362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Golf_Swing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625" y="809625"/>
            <a:ext cx="523875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200400"/>
            <a:ext cx="78486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বলের প্রক</a:t>
            </a:r>
            <a:r>
              <a:rPr lang="en-US" sz="6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ারভেদ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57200"/>
            <a:ext cx="777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SutunnyMJ"/>
              </a:rPr>
              <a:t>পাঠ</a:t>
            </a:r>
            <a:r>
              <a:rPr lang="en-US" sz="11500" dirty="0" smtClean="0">
                <a:latin typeface="SutunnyMJ"/>
              </a:rPr>
              <a:t> </a:t>
            </a:r>
            <a:r>
              <a:rPr lang="en-US" sz="11500" dirty="0" err="1" smtClean="0">
                <a:latin typeface="SutunnyMJ"/>
              </a:rPr>
              <a:t>শিরোনাম</a:t>
            </a:r>
            <a:endParaRPr lang="en-US" sz="11500" dirty="0">
              <a:latin typeface="SutunnyMJ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853625"/>
            <a:ext cx="482375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69236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সাম্য ও অসাম্য বলের প্রভাব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200400"/>
            <a:ext cx="547137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 বল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2895600" y="304800"/>
            <a:ext cx="3810000" cy="1143000"/>
            <a:chOff x="1295400" y="533400"/>
            <a:chExt cx="3810000" cy="1371600"/>
          </a:xfrm>
        </p:grpSpPr>
        <p:sp>
          <p:nvSpPr>
            <p:cNvPr id="10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4894" y="914400"/>
              <a:ext cx="21226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-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18652" y="-180474"/>
            <a:ext cx="9767452" cy="7038084"/>
          </a:xfrm>
          <a:prstGeom prst="rect">
            <a:avLst/>
          </a:prstGeom>
        </p:spPr>
      </p:pic>
      <p:pic>
        <p:nvPicPr>
          <p:cNvPr id="8" name="Picture 7" descr="Copy-of-sport-graphics-soc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819403" y="1794164"/>
            <a:ext cx="2590800" cy="2590800"/>
          </a:xfrm>
          <a:prstGeom prst="rect">
            <a:avLst/>
          </a:prstGeom>
        </p:spPr>
      </p:pic>
      <p:pic>
        <p:nvPicPr>
          <p:cNvPr id="6" name="Picture 5" descr="football-image-300.ps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655620"/>
            <a:ext cx="390078" cy="401780"/>
          </a:xfrm>
          <a:prstGeom prst="rect">
            <a:avLst/>
          </a:prstGeom>
        </p:spPr>
      </p:pic>
      <p:pic>
        <p:nvPicPr>
          <p:cNvPr id="9" name="Picture 8" descr="football-image-300.ps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7" y="3733800"/>
            <a:ext cx="408373" cy="420624"/>
          </a:xfrm>
          <a:prstGeom prst="rect">
            <a:avLst/>
          </a:prstGeom>
        </p:spPr>
      </p:pic>
      <p:pic>
        <p:nvPicPr>
          <p:cNvPr id="11" name="Picture 10" descr="Player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95701" y="1523762"/>
            <a:ext cx="2819638" cy="2819638"/>
          </a:xfrm>
          <a:prstGeom prst="rect">
            <a:avLst/>
          </a:prstGeom>
        </p:spPr>
      </p:pic>
      <p:pic>
        <p:nvPicPr>
          <p:cNvPr id="7" name="Picture 6" descr="sport-graphic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525295" y="1600200"/>
            <a:ext cx="2361905" cy="223492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566736" y="609600"/>
            <a:ext cx="5053264" cy="533400"/>
          </a:xfrm>
          <a:prstGeom prst="wedgeRoundRectCallout">
            <a:avLst>
              <a:gd name="adj1" fmla="val -50414"/>
              <a:gd name="adj2" fmla="val 15175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বলটি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352800" y="1905000"/>
            <a:ext cx="3657600" cy="1066800"/>
          </a:xfrm>
          <a:prstGeom prst="wedgeRoundRectCallout">
            <a:avLst>
              <a:gd name="adj1" fmla="val 43046"/>
              <a:gd name="adj2" fmla="val 8956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বলটি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 কেন?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31667 -0.02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55278 -0.063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148E-6 L -0.29166 -1.48148E-6 " pathEditMode="relative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0" y="2462463"/>
            <a:ext cx="10210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r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845">
            <a:off x="-2624336" y="941135"/>
            <a:ext cx="712616" cy="1095744"/>
          </a:xfrm>
          <a:prstGeom prst="rect">
            <a:avLst/>
          </a:prstGeom>
        </p:spPr>
      </p:pic>
      <p:pic>
        <p:nvPicPr>
          <p:cNvPr id="4" name="Picture 3" descr="Car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00600" y="838200"/>
            <a:ext cx="4572000" cy="1706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09600" y="5053263"/>
            <a:ext cx="10210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r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845">
            <a:off x="3928864" y="3483809"/>
            <a:ext cx="712616" cy="1095744"/>
          </a:xfrm>
          <a:prstGeom prst="rect">
            <a:avLst/>
          </a:prstGeom>
        </p:spPr>
      </p:pic>
      <p:pic>
        <p:nvPicPr>
          <p:cNvPr id="10" name="Picture 9" descr="Car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429000"/>
            <a:ext cx="4572000" cy="1706880"/>
          </a:xfrm>
          <a:prstGeom prst="rect">
            <a:avLst/>
          </a:prstGeom>
        </p:spPr>
      </p:pic>
      <p:pic>
        <p:nvPicPr>
          <p:cNvPr id="11" name="Picture 10" descr="Copy of old_man_walking_slow.ps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34200" y="76200"/>
            <a:ext cx="1590554" cy="2463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0985" y="2554069"/>
            <a:ext cx="2139815" cy="646331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জড়তা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5181600"/>
            <a:ext cx="2667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জড়তা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825 1.11111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81459 -7.40741E-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825 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4 L 0.81458 0.006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033" y="496669"/>
            <a:ext cx="644456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বস্তুর জড়তা কার উপর নির্ভর করে?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1447800"/>
            <a:ext cx="5257800" cy="2569410"/>
            <a:chOff x="533400" y="1231913"/>
            <a:chExt cx="4284117" cy="1977224"/>
          </a:xfrm>
        </p:grpSpPr>
        <p:pic>
          <p:nvPicPr>
            <p:cNvPr id="9" name="Picture 8" descr="Dru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66091">
              <a:off x="2854581" y="1231913"/>
              <a:ext cx="1962936" cy="1903964"/>
            </a:xfrm>
            <a:prstGeom prst="rect">
              <a:avLst/>
            </a:prstGeom>
          </p:spPr>
        </p:pic>
        <p:pic>
          <p:nvPicPr>
            <p:cNvPr id="10" name="Picture 9" descr="Push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33400" y="1583740"/>
              <a:ext cx="2425397" cy="1625397"/>
            </a:xfrm>
            <a:prstGeom prst="rect">
              <a:avLst/>
            </a:prstGeom>
          </p:spPr>
        </p:pic>
      </p:grpSp>
      <p:pic>
        <p:nvPicPr>
          <p:cNvPr id="11" name="Picture 29" descr="unbalanced_force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8001000" cy="22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219200"/>
            <a:ext cx="5105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নিউটনের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গতির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সূত্র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854289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বাহ্যিক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প্রয়োগ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স্থির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স্থিরই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থাকবে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গতিশীল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দ্রুতিতে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সরলপথে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চলতে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থাকবে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4000" dirty="0"/>
          </a:p>
        </p:txBody>
      </p:sp>
      <p:pic>
        <p:nvPicPr>
          <p:cNvPr id="6" name="Picture 5" descr="IsaacNewton-1689_25 December 1642 – 20 March 1727.jpg"/>
          <p:cNvPicPr>
            <a:picLocks noChangeAspect="1"/>
          </p:cNvPicPr>
          <p:nvPr/>
        </p:nvPicPr>
        <p:blipFill>
          <a:blip r:embed="rId3" cstate="print"/>
          <a:srcRect b="18454"/>
          <a:stretch>
            <a:fillRect/>
          </a:stretch>
        </p:blipFill>
        <p:spPr>
          <a:xfrm>
            <a:off x="533400" y="304800"/>
            <a:ext cx="3403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356</Words>
  <Application>Microsoft Office PowerPoint</Application>
  <PresentationFormat>On-screen Show (4:3)</PresentationFormat>
  <Paragraphs>81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Corporate Edition</cp:lastModifiedBy>
  <cp:revision>149</cp:revision>
  <dcterms:created xsi:type="dcterms:W3CDTF">2015-04-23T18:38:44Z</dcterms:created>
  <dcterms:modified xsi:type="dcterms:W3CDTF">2020-10-08T01:54:48Z</dcterms:modified>
</cp:coreProperties>
</file>