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6" r:id="rId12"/>
    <p:sldId id="278" r:id="rId13"/>
    <p:sldId id="279" r:id="rId14"/>
    <p:sldId id="269" r:id="rId15"/>
    <p:sldId id="283" r:id="rId16"/>
    <p:sldId id="270" r:id="rId17"/>
    <p:sldId id="282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D7ABCA"/>
    <a:srgbClr val="CCFF33"/>
    <a:srgbClr val="DDE7F1"/>
    <a:srgbClr val="FF66FF"/>
    <a:srgbClr val="8B3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942-2A11-45C9-A17A-A0F8EB09B0A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7DC0-EFBF-4CC2-B41B-F834017B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942-2A11-45C9-A17A-A0F8EB09B0A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7DC0-EFBF-4CC2-B41B-F834017B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6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942-2A11-45C9-A17A-A0F8EB09B0A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7DC0-EFBF-4CC2-B41B-F834017B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4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942-2A11-45C9-A17A-A0F8EB09B0A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7DC0-EFBF-4CC2-B41B-F834017B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5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942-2A11-45C9-A17A-A0F8EB09B0A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7DC0-EFBF-4CC2-B41B-F834017B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942-2A11-45C9-A17A-A0F8EB09B0A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7DC0-EFBF-4CC2-B41B-F834017B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6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942-2A11-45C9-A17A-A0F8EB09B0A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7DC0-EFBF-4CC2-B41B-F834017B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942-2A11-45C9-A17A-A0F8EB09B0A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7DC0-EFBF-4CC2-B41B-F834017B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942-2A11-45C9-A17A-A0F8EB09B0A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7DC0-EFBF-4CC2-B41B-F834017B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5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942-2A11-45C9-A17A-A0F8EB09B0A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7DC0-EFBF-4CC2-B41B-F834017B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A942-2A11-45C9-A17A-A0F8EB09B0A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7DC0-EFBF-4CC2-B41B-F834017B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A942-2A11-45C9-A17A-A0F8EB09B0AC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B7DC0-EFBF-4CC2-B41B-F834017BA5D2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98475"/>
              <a:ext cx="12192000" cy="0"/>
            </a:xfrm>
            <a:prstGeom prst="line">
              <a:avLst/>
            </a:prstGeom>
            <a:ln w="1905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6766560"/>
              <a:ext cx="12070080" cy="0"/>
            </a:xfrm>
            <a:prstGeom prst="line">
              <a:avLst/>
            </a:prstGeom>
            <a:ln w="1905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98474" y="0"/>
              <a:ext cx="0" cy="6858000"/>
            </a:xfrm>
            <a:prstGeom prst="line">
              <a:avLst/>
            </a:prstGeom>
            <a:ln w="1905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12098216" y="14068"/>
              <a:ext cx="0" cy="6843932"/>
            </a:xfrm>
            <a:prstGeom prst="line">
              <a:avLst/>
            </a:prstGeom>
            <a:ln w="1905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917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12" Type="http://schemas.openxmlformats.org/officeDocument/2006/relationships/image" Target="../media/image1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26.jpg"/><Relationship Id="rId5" Type="http://schemas.openxmlformats.org/officeDocument/2006/relationships/image" Target="../media/image4.jpe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1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1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211016"/>
            <a:ext cx="11802794" cy="64463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1008" y="1594663"/>
            <a:ext cx="484998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 contourW="12700">
              <a:bevelT w="19050" h="317500"/>
              <a:extrusionClr>
                <a:schemeClr val="tx1"/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11500" b="1" dirty="0">
                <a:ln w="0"/>
                <a:solidFill>
                  <a:srgbClr val="B3117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 </a:t>
            </a:r>
            <a:endParaRPr lang="en-US" sz="11500" b="1" dirty="0">
              <a:ln w="0"/>
              <a:solidFill>
                <a:srgbClr val="B3117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6144" y="1010166"/>
            <a:ext cx="541971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678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85" y="339303"/>
            <a:ext cx="5577840" cy="45719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7" y="323014"/>
            <a:ext cx="5556536" cy="4572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3685735" y="5775944"/>
            <a:ext cx="4979963" cy="84742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1326" y="5839722"/>
            <a:ext cx="5148776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ফুলগুলির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49368" y="4963764"/>
            <a:ext cx="153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0" y="4975484"/>
            <a:ext cx="203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81432 0.007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16" y="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3319 0.0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78"/>
          <a:stretch/>
        </p:blipFill>
        <p:spPr>
          <a:xfrm>
            <a:off x="348138" y="361211"/>
            <a:ext cx="5577840" cy="457329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349368" y="5034104"/>
            <a:ext cx="2309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87" y="393895"/>
            <a:ext cx="5542669" cy="456496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418448" y="5705606"/>
            <a:ext cx="4895557" cy="84742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1836" y="5797519"/>
            <a:ext cx="5176912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ফুলগুলির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04542" y="5059895"/>
            <a:ext cx="2424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4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81432 0.007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16" y="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39557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1946" y="3549560"/>
            <a:ext cx="2006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2071" y="3549560"/>
            <a:ext cx="2006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8036" y="3549560"/>
            <a:ext cx="2006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কাশফুল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450378"/>
            <a:ext cx="3689153" cy="282645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44" y="438981"/>
            <a:ext cx="3643953" cy="284915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7" y="425213"/>
            <a:ext cx="3616656" cy="286389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3821372" y="5284201"/>
            <a:ext cx="5131559" cy="84742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80430" y="5323192"/>
            <a:ext cx="5158854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ফুলগুলির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72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8" y="331431"/>
            <a:ext cx="1802293" cy="1828800"/>
          </a:xfrm>
          <a:prstGeom prst="rect">
            <a:avLst/>
          </a:prstGeom>
          <a:solidFill>
            <a:srgbClr val="DDE7F1"/>
          </a:solidFill>
          <a:ln w="5715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201" y="331431"/>
            <a:ext cx="1449083" cy="1828800"/>
          </a:xfrm>
          <a:prstGeom prst="rect">
            <a:avLst/>
          </a:prstGeom>
          <a:solidFill>
            <a:srgbClr val="DDE7F1"/>
          </a:solidFill>
          <a:ln w="5715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331431"/>
            <a:ext cx="2424840" cy="1828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51" y="331431"/>
            <a:ext cx="2332211" cy="182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78"/>
          <a:stretch/>
        </p:blipFill>
        <p:spPr>
          <a:xfrm>
            <a:off x="9321421" y="331431"/>
            <a:ext cx="2470245" cy="182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7" y="2402001"/>
            <a:ext cx="2524835" cy="211347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2432917"/>
            <a:ext cx="2524835" cy="206166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89" y="2397413"/>
            <a:ext cx="2617028" cy="208810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7" y="2387389"/>
            <a:ext cx="2651325" cy="208810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13900" y="4694829"/>
            <a:ext cx="11464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15900" y="5366087"/>
            <a:ext cx="7096836" cy="847423"/>
          </a:xfrm>
          <a:prstGeom prst="roundRect">
            <a:avLst/>
          </a:prstGeom>
          <a:blipFill>
            <a:blip r:embed="rId12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74955" y="5418726"/>
            <a:ext cx="7110489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3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animBg="1"/>
      <p:bldP spid="13" grpId="1" animBg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00" y="375306"/>
            <a:ext cx="5493866" cy="4572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8" y="375306"/>
            <a:ext cx="5496263" cy="4572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3569410" y="5809956"/>
            <a:ext cx="5138491" cy="70338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43533" y="5783450"/>
            <a:ext cx="5148776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ফুলগুলির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63437" y="4949698"/>
            <a:ext cx="1830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90474" y="4947353"/>
            <a:ext cx="177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গাঁদাফুল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5306" y="5795050"/>
            <a:ext cx="6428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গাঁদাফুলের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23464" y="5860942"/>
            <a:ext cx="5984898" cy="70338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5722" y="5820368"/>
            <a:ext cx="5812301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29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81432 0.007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16" y="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209 L -0.39675 0.003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 animBg="1"/>
      <p:bldP spid="9" grpId="1" animBg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641447"/>
            <a:ext cx="298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5540991"/>
            <a:ext cx="12192000" cy="1317009"/>
            <a:chOff x="0" y="5540991"/>
            <a:chExt cx="12192000" cy="13170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40991"/>
              <a:ext cx="2552700" cy="13170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6925" y="5540992"/>
              <a:ext cx="2505075" cy="12131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8FF"/>
                </a:clrFrom>
                <a:clrTo>
                  <a:srgbClr val="FDF8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140" y="5540991"/>
              <a:ext cx="9225887" cy="110855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32513" y="2374713"/>
            <a:ext cx="975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140" y="3332334"/>
            <a:ext cx="8063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512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9148" y="305679"/>
            <a:ext cx="11662120" cy="3098702"/>
            <a:chOff x="-28138" y="2739390"/>
            <a:chExt cx="10312793" cy="37886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38" y="2771335"/>
              <a:ext cx="3010486" cy="3756074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9"/>
            <a:stretch/>
          </p:blipFill>
          <p:spPr>
            <a:xfrm>
              <a:off x="3151163" y="2739390"/>
              <a:ext cx="7133492" cy="3788664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273834" y="268630"/>
            <a:ext cx="11674257" cy="3100266"/>
            <a:chOff x="227011" y="332251"/>
            <a:chExt cx="11674257" cy="25516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11" y="332251"/>
              <a:ext cx="3827438" cy="2551625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889" y="341141"/>
              <a:ext cx="3905418" cy="2542736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62"/>
            <a:stretch/>
          </p:blipFill>
          <p:spPr>
            <a:xfrm>
              <a:off x="8002977" y="342387"/>
              <a:ext cx="3898291" cy="2541490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</p:grpSp>
      <p:sp>
        <p:nvSpPr>
          <p:cNvPr id="12" name="Rounded Rectangle 11"/>
          <p:cNvSpPr/>
          <p:nvPr/>
        </p:nvSpPr>
        <p:spPr>
          <a:xfrm>
            <a:off x="3138985" y="5352441"/>
            <a:ext cx="5062480" cy="847423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79923" y="5416219"/>
            <a:ext cx="5049677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ফুলগুলোর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35720" y="3614736"/>
            <a:ext cx="169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55172" y="5350936"/>
            <a:ext cx="5275842" cy="847423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24442" y="5358441"/>
            <a:ext cx="5008100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ফুলগুলির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77100" y="3612388"/>
            <a:ext cx="1790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কলাবতী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57526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57526 0.0016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4" grpId="0"/>
      <p:bldP spid="14" grpId="1"/>
      <p:bldP spid="15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0968" y="2912403"/>
            <a:ext cx="9968201" cy="2366713"/>
            <a:chOff x="-28138" y="2739390"/>
            <a:chExt cx="10312793" cy="37886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38" y="2771335"/>
              <a:ext cx="3010486" cy="3756074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9"/>
            <a:stretch/>
          </p:blipFill>
          <p:spPr>
            <a:xfrm>
              <a:off x="3151163" y="2739390"/>
              <a:ext cx="7133492" cy="3788664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1321771" y="464023"/>
            <a:ext cx="9978575" cy="2367908"/>
            <a:chOff x="227011" y="332251"/>
            <a:chExt cx="11674257" cy="25516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11" y="332251"/>
              <a:ext cx="3827438" cy="2551625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0889" y="341141"/>
              <a:ext cx="3905418" cy="2542736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62"/>
            <a:stretch/>
          </p:blipFill>
          <p:spPr>
            <a:xfrm>
              <a:off x="8002977" y="342387"/>
              <a:ext cx="3898291" cy="2541490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752300" y="5525230"/>
            <a:ext cx="854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কলাবতী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84392" y="5584455"/>
            <a:ext cx="7013695" cy="847423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70738" y="5620934"/>
            <a:ext cx="6974014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কলাবতী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999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436728"/>
            <a:ext cx="4995080" cy="3875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5" y="436656"/>
            <a:ext cx="5098561" cy="388968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3376246" y="5677468"/>
            <a:ext cx="5261317" cy="84742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7433" y="5727178"/>
            <a:ext cx="5486401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ফুলগুলির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05638" y="4626142"/>
            <a:ext cx="2309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8610" y="4637866"/>
            <a:ext cx="2424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238" y="5233180"/>
            <a:ext cx="11380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পাপড়ি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16104" y="5675124"/>
            <a:ext cx="5221459" cy="84742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60194" y="5710766"/>
            <a:ext cx="5022624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ফুলগুলির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614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81432 0.007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16" y="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39558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 animBg="1"/>
      <p:bldP spid="9" grpId="1" animBg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0" y="518757"/>
            <a:ext cx="3724701" cy="260658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82" y="526663"/>
            <a:ext cx="3563684" cy="262597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22" y="510738"/>
            <a:ext cx="3431560" cy="262740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3140246" y="5605665"/>
            <a:ext cx="5244099" cy="84742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7433" y="5613168"/>
            <a:ext cx="5261319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ফুলগুলির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94777" y="3614736"/>
            <a:ext cx="169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924886"/>
            <a:ext cx="8595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‍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66034" y="5631453"/>
            <a:ext cx="5244099" cy="84742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33221" y="5638956"/>
            <a:ext cx="5249595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05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57526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2" grpId="0" animBg="1"/>
      <p:bldP spid="12" grpId="1" animBg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7594" y="436101"/>
            <a:ext cx="3460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234" y="2515769"/>
            <a:ext cx="49377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মোসা</a:t>
            </a:r>
            <a:r>
              <a:rPr lang="en-US" sz="3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রহিমা</a:t>
            </a:r>
            <a:r>
              <a:rPr lang="en-US" sz="3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2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মক্রবপুর</a:t>
            </a:r>
            <a:r>
              <a:rPr lang="en-US" sz="3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নাঙ্গলকোট</a:t>
            </a:r>
            <a:r>
              <a:rPr lang="en-US" sz="3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7" y="4332848"/>
            <a:ext cx="11799570" cy="23331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66865" y="3157900"/>
            <a:ext cx="5458272" cy="156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71775" y="3225456"/>
            <a:ext cx="4937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</p:txBody>
      </p:sp>
    </p:spTree>
    <p:extLst>
      <p:ext uri="{BB962C8B-B14F-4D97-AF65-F5344CB8AC3E}">
        <p14:creationId xmlns:p14="http://schemas.microsoft.com/office/powerpoint/2010/main" val="1097329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5A7852"/>
              </a:clrFrom>
              <a:clrTo>
                <a:srgbClr val="5A7852">
                  <a:alpha val="0"/>
                </a:srgbClr>
              </a:clrTo>
            </a:clrChange>
            <a:duotone>
              <a:prstClr val="black"/>
              <a:srgbClr val="D7ABC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1"/>
          <a:stretch/>
        </p:blipFill>
        <p:spPr>
          <a:xfrm>
            <a:off x="8134066" y="388748"/>
            <a:ext cx="3770633" cy="303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3233" y="438912"/>
            <a:ext cx="22619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54" y="3411933"/>
            <a:ext cx="111365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।……………….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5540991"/>
            <a:ext cx="12192000" cy="1317009"/>
            <a:chOff x="0" y="5540991"/>
            <a:chExt cx="12192000" cy="13170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40991"/>
              <a:ext cx="2552700" cy="13170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6925" y="5540992"/>
              <a:ext cx="2505075" cy="12131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8FF"/>
                </a:clrFrom>
                <a:clrTo>
                  <a:srgbClr val="FDF8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140" y="5540991"/>
              <a:ext cx="9225887" cy="1108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84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2" y="327544"/>
            <a:ext cx="659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-1" t="1" r="2518" b="5750"/>
          <a:stretch/>
        </p:blipFill>
        <p:spPr>
          <a:xfrm>
            <a:off x="655093" y="1152593"/>
            <a:ext cx="10577014" cy="457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028" y="1665019"/>
            <a:ext cx="1842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028" y="2989991"/>
            <a:ext cx="2172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চূড়া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029" y="4272884"/>
            <a:ext cx="1976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6213" y="1665019"/>
            <a:ext cx="996287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8950" y="2962695"/>
            <a:ext cx="996287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5298" y="4272884"/>
            <a:ext cx="981487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3238" y="1665019"/>
            <a:ext cx="691485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03176" y="2976343"/>
            <a:ext cx="746076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6821" y="4272884"/>
            <a:ext cx="748438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5461" y="1665019"/>
            <a:ext cx="757449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9077" y="2989991"/>
            <a:ext cx="798392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2726" y="4272884"/>
            <a:ext cx="773088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33649" y="1665019"/>
            <a:ext cx="1291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3649" y="2989991"/>
            <a:ext cx="1182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3650" y="4272884"/>
            <a:ext cx="1474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877" y="5627428"/>
            <a:ext cx="1715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7572" y="5627428"/>
            <a:ext cx="996287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05446" y="5627428"/>
            <a:ext cx="759724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4998" y="5627428"/>
            <a:ext cx="784745" cy="10156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2274" y="5627428"/>
            <a:ext cx="1496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50826" y="1653646"/>
            <a:ext cx="1291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50826" y="2978618"/>
            <a:ext cx="1357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50826" y="4261511"/>
            <a:ext cx="1726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39451" y="5616055"/>
            <a:ext cx="1496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5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248" y="234192"/>
            <a:ext cx="246669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952" y="1433017"/>
            <a:ext cx="5480982" cy="4517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2058" y="818865"/>
            <a:ext cx="746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5540991"/>
            <a:ext cx="12192000" cy="1317009"/>
            <a:chOff x="0" y="5540991"/>
            <a:chExt cx="12192000" cy="13170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40991"/>
              <a:ext cx="2552700" cy="13170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6925" y="5540992"/>
              <a:ext cx="2505075" cy="12131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8FF"/>
                </a:clrFrom>
                <a:clrTo>
                  <a:srgbClr val="FDF8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140" y="5540991"/>
              <a:ext cx="9225887" cy="1108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79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46" y="148302"/>
            <a:ext cx="2152995" cy="1797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4526" y="382137"/>
            <a:ext cx="23610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09" t="39208" r="7434" b="2231"/>
          <a:stretch/>
        </p:blipFill>
        <p:spPr>
          <a:xfrm>
            <a:off x="613305" y="4299046"/>
            <a:ext cx="10846190" cy="2267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500" y="1580201"/>
            <a:ext cx="98950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2381" y="2920617"/>
            <a:ext cx="10672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সূর্যমূখী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হাসনাহেনা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শিউলী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882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540991"/>
            <a:ext cx="12192000" cy="1317009"/>
            <a:chOff x="0" y="5540991"/>
            <a:chExt cx="12192000" cy="13170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40991"/>
              <a:ext cx="2552700" cy="13170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6925" y="5540992"/>
              <a:ext cx="2505075" cy="12131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8FF"/>
                </a:clrFrom>
                <a:clrTo>
                  <a:srgbClr val="FDF8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140" y="5540991"/>
              <a:ext cx="9225887" cy="110855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41195" y="368489"/>
            <a:ext cx="2906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619" y="1310182"/>
            <a:ext cx="514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7619" y="2099478"/>
            <a:ext cx="563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7619" y="2888774"/>
            <a:ext cx="6152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7619" y="3678070"/>
            <a:ext cx="5145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7619" y="4467365"/>
            <a:ext cx="6587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28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allAtOnce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158852"/>
            <a:ext cx="12192000" cy="1658204"/>
            <a:chOff x="0" y="5540991"/>
            <a:chExt cx="12192000" cy="13170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40991"/>
              <a:ext cx="2552700" cy="13170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6925" y="5633527"/>
              <a:ext cx="2505075" cy="12131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8FF"/>
                </a:clrFrom>
                <a:clrTo>
                  <a:srgbClr val="FDF8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140" y="5633526"/>
              <a:ext cx="9225887" cy="110855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64526" y="382137"/>
            <a:ext cx="302980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001508"/>
              </a:clrFrom>
              <a:clrTo>
                <a:srgbClr val="00150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95" y="1347862"/>
            <a:ext cx="3986640" cy="2895241"/>
          </a:xfrm>
          <a:prstGeom prst="rect">
            <a:avLst/>
          </a:prstGeom>
          <a:solidFill>
            <a:srgbClr val="33CCFF"/>
          </a:solidFill>
          <a:ln w="57150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913194" y="2483892"/>
            <a:ext cx="6141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28195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370999"/>
            <a:ext cx="12192000" cy="3623482"/>
            <a:chOff x="0" y="5540991"/>
            <a:chExt cx="12192000" cy="13170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40991"/>
              <a:ext cx="2552700" cy="13170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6925" y="5633527"/>
              <a:ext cx="2505075" cy="121317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8FF"/>
                </a:clrFrom>
                <a:clrTo>
                  <a:srgbClr val="FDF8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140" y="5633526"/>
              <a:ext cx="9225887" cy="110855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73204" y="1000084"/>
            <a:ext cx="1105468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>
              <a:bevelT h="444500"/>
            </a:sp3d>
          </a:bodyPr>
          <a:lstStyle/>
          <a:p>
            <a:pPr algn="ctr"/>
            <a:r>
              <a:rPr lang="en-US" sz="16600" b="1" dirty="0" err="1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dirty="0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b="1" dirty="0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51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73899" y="5696028"/>
            <a:ext cx="5360418" cy="83251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7596" y="5668731"/>
            <a:ext cx="5245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45374" y="218363"/>
            <a:ext cx="7626096" cy="5376672"/>
            <a:chOff x="2088107" y="450374"/>
            <a:chExt cx="7376614" cy="5777088"/>
          </a:xfrm>
          <a:effectLst>
            <a:outerShdw algn="ctr" rotWithShape="0">
              <a:srgbClr val="000000">
                <a:alpha val="26000"/>
              </a:srgbClr>
            </a:outerShdw>
            <a:reflection endPos="0" dist="50800" dir="5400000" sy="-100000" algn="bl" rotWithShape="0"/>
          </a:effectLst>
        </p:grpSpPr>
        <p:grpSp>
          <p:nvGrpSpPr>
            <p:cNvPr id="6" name="Group 5"/>
            <p:cNvGrpSpPr/>
            <p:nvPr/>
          </p:nvGrpSpPr>
          <p:grpSpPr>
            <a:xfrm>
              <a:off x="2088107" y="450374"/>
              <a:ext cx="4442701" cy="5717943"/>
              <a:chOff x="1144776" y="709683"/>
              <a:chExt cx="3367160" cy="435655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44776" y="709683"/>
                <a:ext cx="1495425" cy="435655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667"/>
              <a:stretch/>
            </p:blipFill>
            <p:spPr>
              <a:xfrm>
                <a:off x="2634018" y="712574"/>
                <a:ext cx="1877918" cy="4348299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83043" y="516149"/>
              <a:ext cx="2981678" cy="5711313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3098044" y="5714738"/>
            <a:ext cx="5295330" cy="83251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8165" y="5772796"/>
            <a:ext cx="4905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5253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13" grpId="2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9" y="3348111"/>
            <a:ext cx="11802794" cy="3299539"/>
          </a:xfrm>
          <a:prstGeom prst="rect">
            <a:avLst/>
          </a:prstGeom>
          <a:effectLst>
            <a:glow>
              <a:schemeClr val="accent5">
                <a:lumMod val="40000"/>
                <a:lumOff val="6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661182" y="365761"/>
            <a:ext cx="4600135" cy="90033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0738" y="1201008"/>
            <a:ext cx="69505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1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7F1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74" y="373739"/>
            <a:ext cx="309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928468" y="1687703"/>
            <a:ext cx="1434904" cy="492370"/>
          </a:xfrm>
          <a:prstGeom prst="homePlate">
            <a:avLst/>
          </a:prstGeom>
          <a:solidFill>
            <a:srgbClr val="D7AB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28468" y="2540361"/>
            <a:ext cx="1434904" cy="492370"/>
          </a:xfrm>
          <a:prstGeom prst="homePlate">
            <a:avLst/>
          </a:prstGeom>
          <a:solidFill>
            <a:srgbClr val="D7AB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928468" y="3379371"/>
            <a:ext cx="1434904" cy="492370"/>
          </a:xfrm>
          <a:prstGeom prst="homePlate">
            <a:avLst/>
          </a:prstGeom>
          <a:solidFill>
            <a:srgbClr val="D7AB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928468" y="4504987"/>
            <a:ext cx="1434904" cy="492370"/>
          </a:xfrm>
          <a:prstGeom prst="homePlate">
            <a:avLst/>
          </a:prstGeom>
          <a:solidFill>
            <a:srgbClr val="D7AB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2720" y="1702190"/>
            <a:ext cx="7779434" cy="506437"/>
          </a:xfrm>
          <a:prstGeom prst="rect">
            <a:avLst/>
          </a:prstGeom>
          <a:solidFill>
            <a:srgbClr val="D7AB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৩.২.১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720" y="2529840"/>
            <a:ext cx="7779434" cy="506437"/>
          </a:xfrm>
          <a:prstGeom prst="rect">
            <a:avLst/>
          </a:prstGeom>
          <a:solidFill>
            <a:srgbClr val="D7AB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২.৬.১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12720" y="3357490"/>
            <a:ext cx="7779434" cy="506437"/>
          </a:xfrm>
          <a:prstGeom prst="rect">
            <a:avLst/>
          </a:prstGeom>
          <a:solidFill>
            <a:srgbClr val="D7AB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২.৬.১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12720" y="4185139"/>
            <a:ext cx="7809704" cy="1110192"/>
          </a:xfrm>
          <a:prstGeom prst="rect">
            <a:avLst/>
          </a:prstGeom>
          <a:solidFill>
            <a:srgbClr val="D7AB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3342" y="5254388"/>
            <a:ext cx="11775744" cy="1433018"/>
            <a:chOff x="206990" y="5049672"/>
            <a:chExt cx="11775744" cy="16104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80" r="22587" b="4869"/>
            <a:stretch/>
          </p:blipFill>
          <p:spPr>
            <a:xfrm>
              <a:off x="10372298" y="5056284"/>
              <a:ext cx="1610436" cy="16038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" r="1540" b="4110"/>
            <a:stretch/>
          </p:blipFill>
          <p:spPr>
            <a:xfrm>
              <a:off x="1842447" y="5049672"/>
              <a:ext cx="8543500" cy="16104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80" r="22587" b="5004"/>
            <a:stretch/>
          </p:blipFill>
          <p:spPr>
            <a:xfrm>
              <a:off x="206990" y="5049672"/>
              <a:ext cx="1649105" cy="1610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23394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6" y="409433"/>
            <a:ext cx="5393049" cy="4309684"/>
          </a:xfrm>
          <a:prstGeom prst="rect">
            <a:avLst/>
          </a:prstGeom>
          <a:ln w="57150">
            <a:solidFill>
              <a:srgbClr val="8B3AB0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3275463" y="5554640"/>
            <a:ext cx="5431813" cy="99628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02764" y="5622880"/>
            <a:ext cx="5472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7" y="409431"/>
            <a:ext cx="5409524" cy="434020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3078" y="4790364"/>
            <a:ext cx="5431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1185" y="4806288"/>
            <a:ext cx="5431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0811" y="5336274"/>
            <a:ext cx="8352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72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6"/>
          <a:stretch/>
        </p:blipFill>
        <p:spPr>
          <a:xfrm>
            <a:off x="1059858" y="560555"/>
            <a:ext cx="3205884" cy="379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263" y="765275"/>
            <a:ext cx="3465105" cy="2646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70" y="560555"/>
            <a:ext cx="3554706" cy="37721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77928" y="5270138"/>
            <a:ext cx="5739618" cy="12146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5909" y="5379893"/>
            <a:ext cx="5767754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5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ফুলগুলির</a:t>
            </a:r>
            <a:r>
              <a:rPr lang="en-US" sz="5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260" y="5614273"/>
            <a:ext cx="1184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0" y="4994242"/>
            <a:ext cx="24293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88392" y="5317972"/>
            <a:ext cx="5739618" cy="12146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74326" y="5448725"/>
            <a:ext cx="5767754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5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66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493 L -0.58385 0.058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93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5" grpId="1"/>
      <p:bldP spid="9" grpId="0"/>
      <p:bldP spid="10" grpId="0"/>
      <p:bldP spid="10" grpId="1"/>
      <p:bldP spid="11" grpId="0" animBg="1"/>
      <p:bldP spid="11" grpId="1" animBg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>
                <a:alpha val="26000"/>
              </a:srgbClr>
            </a:gs>
            <a:gs pos="100000">
              <a:srgbClr val="00B0F0">
                <a:alpha val="49000"/>
              </a:srgb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58" y="422030"/>
            <a:ext cx="5486400" cy="4563642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softEdge rad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b="4264"/>
          <a:stretch/>
        </p:blipFill>
        <p:spPr>
          <a:xfrm>
            <a:off x="292606" y="378420"/>
            <a:ext cx="5489216" cy="4572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DBDEE5"/>
              </a:clrFrom>
              <a:clrTo>
                <a:srgbClr val="DBDE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1" y="436098"/>
            <a:ext cx="5486401" cy="457200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121833" y="5786650"/>
            <a:ext cx="4600135" cy="79283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64036" y="5808644"/>
            <a:ext cx="4628271" cy="70788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ফুলগুলির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59677" y="4994242"/>
            <a:ext cx="1293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0" y="4994242"/>
            <a:ext cx="1594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18182" y="5020032"/>
            <a:ext cx="1293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7612" y="5233180"/>
            <a:ext cx="7863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091353" y="5770238"/>
            <a:ext cx="4600135" cy="79283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91352" y="5792232"/>
            <a:ext cx="4628271" cy="70788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ফুলগুলি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14423" y="5810096"/>
            <a:ext cx="2283657" cy="79283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56626" y="5888361"/>
            <a:ext cx="2283658" cy="70788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81420" y="5793682"/>
            <a:ext cx="6168684" cy="79283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81419" y="5815676"/>
            <a:ext cx="6393768" cy="70788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0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172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888 -0.0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0" y="-25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417 L -0.81731 -0.002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7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30677 -0.004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2" grpId="0"/>
      <p:bldP spid="13" grpId="0" animBg="1"/>
      <p:bldP spid="13" grpId="1" animBg="1"/>
      <p:bldP spid="14" grpId="0"/>
      <p:bldP spid="14" grpId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100000">
              <a:srgbClr val="D7ABCA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88" y="279989"/>
            <a:ext cx="4875354" cy="430607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25" y="275976"/>
            <a:ext cx="3877280" cy="43944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742006" y="5677468"/>
            <a:ext cx="4965896" cy="84742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15549" y="5741246"/>
            <a:ext cx="5155495" cy="76944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ফুলগুলির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93098" y="4809017"/>
            <a:ext cx="1293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0" y="4820740"/>
            <a:ext cx="203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81432 0.007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16" y="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0.3319 0.0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580</Words>
  <Application>Microsoft Office PowerPoint</Application>
  <PresentationFormat>Widescreen</PresentationFormat>
  <Paragraphs>119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Nazma Akter</dc:creator>
  <cp:lastModifiedBy>Kamal Hossan</cp:lastModifiedBy>
  <cp:revision>365</cp:revision>
  <dcterms:created xsi:type="dcterms:W3CDTF">2017-12-26T12:38:42Z</dcterms:created>
  <dcterms:modified xsi:type="dcterms:W3CDTF">2020-10-18T14:51:28Z</dcterms:modified>
</cp:coreProperties>
</file>