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wav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27"/>
  </p:notesMasterIdLst>
  <p:sldIdLst>
    <p:sldId id="257" r:id="rId2"/>
    <p:sldId id="292" r:id="rId3"/>
    <p:sldId id="258" r:id="rId4"/>
    <p:sldId id="272" r:id="rId5"/>
    <p:sldId id="269" r:id="rId6"/>
    <p:sldId id="270" r:id="rId7"/>
    <p:sldId id="271" r:id="rId8"/>
    <p:sldId id="261" r:id="rId9"/>
    <p:sldId id="275" r:id="rId10"/>
    <p:sldId id="276" r:id="rId11"/>
    <p:sldId id="277" r:id="rId12"/>
    <p:sldId id="278" r:id="rId13"/>
    <p:sldId id="279" r:id="rId14"/>
    <p:sldId id="282" r:id="rId15"/>
    <p:sldId id="280" r:id="rId16"/>
    <p:sldId id="281" r:id="rId17"/>
    <p:sldId id="283" r:id="rId18"/>
    <p:sldId id="284" r:id="rId19"/>
    <p:sldId id="285" r:id="rId20"/>
    <p:sldId id="287" r:id="rId21"/>
    <p:sldId id="288" r:id="rId22"/>
    <p:sldId id="289" r:id="rId23"/>
    <p:sldId id="290" r:id="rId24"/>
    <p:sldId id="291" r:id="rId25"/>
    <p:sldId id="26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79C1A-D56D-40C1-987F-E8673F31882F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33959-B2BE-4108-B293-2535E451E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21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1D691-967A-49DD-BB3D-043CE6558D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3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9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3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762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5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63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5167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06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47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862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123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95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24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8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968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31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82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024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87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3126" y="83126"/>
            <a:ext cx="8988135" cy="6677888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2269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3578" y="2627429"/>
            <a:ext cx="7568129" cy="1350536"/>
          </a:xfrm>
        </p:spPr>
        <p:txBody>
          <a:bodyPr>
            <a:noAutofit/>
          </a:bodyPr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06727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07869" y="299434"/>
            <a:ext cx="6510131" cy="471591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0148" b="76586"/>
          <a:stretch/>
        </p:blipFill>
        <p:spPr>
          <a:xfrm>
            <a:off x="875763" y="964206"/>
            <a:ext cx="7304901" cy="48441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12858" y="3342065"/>
            <a:ext cx="5393621" cy="224649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9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17431" y="256473"/>
            <a:ext cx="7482625" cy="428719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84222" b="74774"/>
          <a:stretch/>
        </p:blipFill>
        <p:spPr>
          <a:xfrm>
            <a:off x="1278470" y="872095"/>
            <a:ext cx="6719312" cy="56961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96410" y="4275787"/>
            <a:ext cx="5266522" cy="195231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0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4851" y="141668"/>
            <a:ext cx="8399365" cy="1530838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সিলেকশন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Rectangular Marquee Tool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চতুষ্কোণ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সিলেকশন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অবজেক্ট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2278" b="20788"/>
          <a:stretch/>
        </p:blipFill>
        <p:spPr>
          <a:xfrm>
            <a:off x="1065344" y="1749780"/>
            <a:ext cx="7142097" cy="469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8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9389" b="23143"/>
          <a:stretch/>
        </p:blipFill>
        <p:spPr>
          <a:xfrm>
            <a:off x="1712890" y="1524938"/>
            <a:ext cx="6003795" cy="49756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4851" y="319901"/>
            <a:ext cx="8399365" cy="1045583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সিলেকশন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Elliptical Marquee Tool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সিলেকশন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অবজেক্ট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04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8568" y="2488841"/>
            <a:ext cx="8195646" cy="808152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ভাসমান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সিলেকশনটি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04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8941" y="297662"/>
            <a:ext cx="8515275" cy="888967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Backspace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বোতামে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সিলেকশনটি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Foreground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9083" b="24049"/>
          <a:stretch/>
        </p:blipFill>
        <p:spPr>
          <a:xfrm>
            <a:off x="1764405" y="1366420"/>
            <a:ext cx="5965469" cy="500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0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408" y="325190"/>
            <a:ext cx="8429808" cy="934084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Ctrl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Backspace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বোতামে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ক্যানভাসের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48982" b="22418"/>
          <a:stretch/>
        </p:blipFill>
        <p:spPr>
          <a:xfrm>
            <a:off x="1687132" y="1272153"/>
            <a:ext cx="6018168" cy="514523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21489" y="388156"/>
            <a:ext cx="8195646" cy="80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Ctrl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বোতাম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চেপে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অবজেক্টটি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44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5111" b="36549"/>
          <a:stretch/>
        </p:blipFill>
        <p:spPr>
          <a:xfrm>
            <a:off x="721217" y="1535804"/>
            <a:ext cx="7637172" cy="496360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18186" y="263883"/>
            <a:ext cx="8195646" cy="10756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Ctrl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 (</a:t>
            </a:r>
            <a:r>
              <a:rPr lang="en-US" sz="3200" cap="none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Alt)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বোতাম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একসংগে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চেপে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অবজেক্টটি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15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43893" y="4533363"/>
            <a:ext cx="7588737" cy="1648495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-এ </a:t>
            </a: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Feather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ফিদার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০-২৫০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পরিমাণসূচক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অবজেক্টের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নমনীয়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0930" b="70788"/>
          <a:stretch/>
        </p:blipFill>
        <p:spPr>
          <a:xfrm>
            <a:off x="743893" y="1114023"/>
            <a:ext cx="7588737" cy="31900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35628" y="1526148"/>
            <a:ext cx="1558345" cy="38636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37419" y="132007"/>
            <a:ext cx="5088851" cy="80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ফিদার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430332" y="1912515"/>
            <a:ext cx="2047741" cy="27560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245191" y="4668592"/>
            <a:ext cx="1032439" cy="3863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9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6" grpId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37065" b="10643"/>
          <a:stretch/>
        </p:blipFill>
        <p:spPr>
          <a:xfrm>
            <a:off x="1445144" y="1296962"/>
            <a:ext cx="6255833" cy="499378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885904" y="312311"/>
            <a:ext cx="5088851" cy="80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0%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ফেদার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56812" y="1481290"/>
            <a:ext cx="835663" cy="27576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40188" y="2365561"/>
            <a:ext cx="3640145" cy="36401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4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699" y="2619244"/>
            <a:ext cx="42040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জুলফিকার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চন্দ্রদীঘি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দুপচাঁচিয়া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বগুড়া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নং-০১৮৩৩৭৯৪১২৪</a:t>
            </a:r>
          </a:p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julfikerali11@gmail.com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41" y="1131398"/>
            <a:ext cx="1177346" cy="14913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2033" y="361958"/>
            <a:ext cx="3131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6562" y="361958"/>
            <a:ext cx="3131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প/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6562" y="2803910"/>
            <a:ext cx="450743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	: ৯ম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	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45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	: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০০/০০/২০২০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505468" y="1334364"/>
            <a:ext cx="0" cy="4271091"/>
          </a:xfrm>
          <a:prstGeom prst="line">
            <a:avLst/>
          </a:prstGeom>
          <a:ln w="38100"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13" y="1061088"/>
            <a:ext cx="1232826" cy="155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40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6250" b="9375"/>
          <a:stretch/>
        </p:blipFill>
        <p:spPr>
          <a:xfrm>
            <a:off x="1339404" y="1221252"/>
            <a:ext cx="6568224" cy="524959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85904" y="312311"/>
            <a:ext cx="5088851" cy="80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10%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ফেদার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933" y="1429774"/>
            <a:ext cx="835663" cy="27576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96818" y="2299465"/>
            <a:ext cx="4004159" cy="40041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2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85904" y="312311"/>
            <a:ext cx="5088851" cy="80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40%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ফেদার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2480" b="10783"/>
          <a:stretch/>
        </p:blipFill>
        <p:spPr>
          <a:xfrm>
            <a:off x="1048964" y="1249250"/>
            <a:ext cx="7021176" cy="521594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354420" y="1428864"/>
            <a:ext cx="919229" cy="30334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814034" y="2060620"/>
            <a:ext cx="4404575" cy="44045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8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9120" b="9013"/>
          <a:stretch/>
        </p:blipFill>
        <p:spPr>
          <a:xfrm>
            <a:off x="783639" y="1222802"/>
            <a:ext cx="7522489" cy="542913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34388" y="312311"/>
            <a:ext cx="5918693" cy="80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100%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ফেদার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3126" y="1415985"/>
            <a:ext cx="962257" cy="30978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0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6752" y="2589017"/>
            <a:ext cx="293873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5৯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5714" y="1892300"/>
            <a:ext cx="777965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25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spc="-125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spc="-125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ফটোশপে</a:t>
            </a:r>
            <a:r>
              <a:rPr lang="en-US" sz="3200" spc="-125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spc="-125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spc="-125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spc="-125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কমবেশি</a:t>
            </a:r>
            <a:r>
              <a:rPr lang="en-US" sz="3200" spc="-125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spc="-125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spc="-125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3200" spc="-125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spc="-125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spc="-125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7500" y="2589716"/>
            <a:ext cx="288538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ক) ৪৯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587501" y="3325857"/>
            <a:ext cx="288523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গ) ৬৯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6752" y="3325857"/>
            <a:ext cx="293873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(ঘ) ৭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৯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7108" y="1598388"/>
            <a:ext cx="90170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5015848" y="471557"/>
            <a:ext cx="3489524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3667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67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67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67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587500" y="5084200"/>
            <a:ext cx="288372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ক) ৩টি</a:t>
            </a:r>
            <a:endParaRPr lang="en-US" sz="3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5714" y="4383313"/>
            <a:ext cx="777965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25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spc="-125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spc="-125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3200" spc="-125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বক্সের</a:t>
            </a:r>
            <a:r>
              <a:rPr lang="en-US" sz="3200" spc="-125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spc="-125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200" spc="-125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spc="-125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সিলেকশন</a:t>
            </a:r>
            <a:r>
              <a:rPr lang="en-US" sz="3200" spc="-125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3200" spc="-125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25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spc="-125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spc="-125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87500" y="5827732"/>
            <a:ext cx="288372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(গ) ৫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টি</a:t>
            </a:r>
            <a:endParaRPr lang="en-US" sz="3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66754" y="5827732"/>
            <a:ext cx="293873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৬টি</a:t>
            </a:r>
            <a:endParaRPr lang="en-US" sz="3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66753" y="5091131"/>
            <a:ext cx="293873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(খ) ৪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টি</a:t>
            </a:r>
            <a:endParaRPr lang="en-US" sz="3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5015848" y="495105"/>
            <a:ext cx="3224867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86969" y="337276"/>
            <a:ext cx="3542244" cy="8587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5400" spc="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spc="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5400" spc="50" dirty="0">
              <a:ln w="11430">
                <a:noFill/>
              </a:ln>
              <a:solidFill>
                <a:sysClr val="windowText" lastClr="00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10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5" grpId="0" animBg="1"/>
      <p:bldP spid="25" grpId="1" animBg="1"/>
      <p:bldP spid="25" grpId="2" animBg="1"/>
      <p:bldP spid="25" grpId="3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41627" y="2543189"/>
            <a:ext cx="293873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(খ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Rectangular</a:t>
            </a:r>
            <a:endParaRPr lang="en-US" sz="3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2375" y="2543888"/>
            <a:ext cx="288538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Backround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662376" y="3280029"/>
            <a:ext cx="288523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গ)</a:t>
            </a:r>
            <a:r>
              <a:rPr lang="en-US" sz="3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Foreground</a:t>
            </a:r>
            <a:endParaRPr lang="en-US" sz="3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1627" y="3280029"/>
            <a:ext cx="293873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(ঘ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Elliptical</a:t>
            </a:r>
            <a:endParaRPr lang="en-US" sz="3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1302" y="1276415"/>
            <a:ext cx="90170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5015848" y="315892"/>
            <a:ext cx="3489524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3667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67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67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67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4606526" y="5812258"/>
            <a:ext cx="406095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Ctrl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Backspace</a:t>
            </a:r>
            <a:endParaRPr lang="en-US" sz="3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971" y="4370434"/>
            <a:ext cx="840990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spc="-15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en-US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রঙে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বোতামগুলো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চাপতে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spc="-15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spc="-15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9245" y="5834045"/>
            <a:ext cx="40061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Shift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Backspace</a:t>
            </a:r>
            <a:endParaRPr lang="en-US" sz="3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9245" y="5105222"/>
            <a:ext cx="40061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Backspace</a:t>
            </a:r>
            <a:endParaRPr lang="en-US" sz="3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06526" y="5091047"/>
            <a:ext cx="407383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Ctrl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</a:t>
            </a:r>
            <a:endParaRPr lang="en-US" sz="3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5015848" y="354222"/>
            <a:ext cx="3224867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99245" y="169880"/>
            <a:ext cx="3542244" cy="8587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5400" spc="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spc="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5400" spc="50" dirty="0">
              <a:ln w="11430">
                <a:noFill/>
              </a:ln>
              <a:solidFill>
                <a:sysClr val="windowText" lastClr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48969" y="1350095"/>
            <a:ext cx="5235567" cy="1283910"/>
          </a:xfrm>
          <a:prstGeom prst="leftArrow">
            <a:avLst>
              <a:gd name="adj1" fmla="val 50000"/>
              <a:gd name="adj2" fmla="val 43981"/>
            </a:avLst>
          </a:prstGeom>
          <a:noFill/>
          <a:ln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n w="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dirty="0" err="1" smtClean="0">
                <a:ln w="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dirty="0" smtClean="0">
                <a:ln w="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600" dirty="0" smtClean="0">
                <a:ln w="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অংশটির</a:t>
            </a:r>
            <a:r>
              <a:rPr lang="en-US" sz="3600" dirty="0" smtClean="0">
                <a:ln w="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n w="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n w="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/>
          <a:srcRect t="46060" r="94815" b="45969"/>
          <a:stretch/>
        </p:blipFill>
        <p:spPr>
          <a:xfrm>
            <a:off x="579549" y="1514008"/>
            <a:ext cx="1358416" cy="11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9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5" grpId="0" animBg="1"/>
      <p:bldP spid="25" grpId="1" animBg="1"/>
      <p:bldP spid="25" grpId="2" animBg="1"/>
      <p:bldP spid="25" grpId="3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542" y="2032509"/>
            <a:ext cx="8595532" cy="2766871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4831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546" y="314218"/>
            <a:ext cx="2737323" cy="69547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943" y="2924719"/>
            <a:ext cx="8287933" cy="669879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টোশপের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991" y="3773509"/>
            <a:ext cx="8057258" cy="631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ভাসমান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সিলেকশনটি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3943" y="4583484"/>
            <a:ext cx="8085306" cy="580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ফিদার-এর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1991" y="1536240"/>
            <a:ext cx="6624268" cy="924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06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38" y="1785899"/>
            <a:ext cx="8448212" cy="47498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6696" y="307050"/>
            <a:ext cx="8551241" cy="1324302"/>
          </a:xfrm>
        </p:spPr>
        <p:txBody>
          <a:bodyPr>
            <a:noAutofit/>
          </a:bodyPr>
          <a:lstStyle/>
          <a:p>
            <a:pPr algn="ctr"/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ডোবি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ইন্ড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ন্ডোর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বামপা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টুলবক্স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322301" y="2228047"/>
            <a:ext cx="540583" cy="22409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3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repeatCount="indefinite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4398" b="41716"/>
          <a:stretch/>
        </p:blipFill>
        <p:spPr>
          <a:xfrm>
            <a:off x="1117600" y="235860"/>
            <a:ext cx="1262744" cy="63860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57087" y="2013277"/>
            <a:ext cx="263405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টুলবক্স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43973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12573" y="1446801"/>
            <a:ext cx="6022405" cy="14641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ফটোশপে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৬৯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12573" y="3798116"/>
            <a:ext cx="6022405" cy="1464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অপশন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প্যালেট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ডায়ালগ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7878" r="94443" b="42122"/>
          <a:stretch/>
        </p:blipFill>
        <p:spPr>
          <a:xfrm>
            <a:off x="977050" y="218940"/>
            <a:ext cx="1354026" cy="613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1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7878" r="94443" b="42122"/>
          <a:stretch/>
        </p:blipFill>
        <p:spPr>
          <a:xfrm>
            <a:off x="571216" y="281591"/>
            <a:ext cx="1354026" cy="613355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40001" y="1139883"/>
            <a:ext cx="6022405" cy="4416970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ফটোশপের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বক্সে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Foreground</a:t>
            </a:r>
            <a:r>
              <a:rPr lang="en-US" sz="4400" cap="none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ক্যানভাস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আইকন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146220" y="2888343"/>
            <a:ext cx="3164523" cy="2288964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493949" y="4644571"/>
            <a:ext cx="1525023" cy="912282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15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repeatCount="indefinite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2308" y="244697"/>
            <a:ext cx="3921220" cy="471591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5" y="716288"/>
            <a:ext cx="6503830" cy="59510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9859" y="1107583"/>
            <a:ext cx="2009104" cy="39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09859" y="1493949"/>
            <a:ext cx="2009104" cy="39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9859" y="1778796"/>
            <a:ext cx="2009104" cy="39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33469" y="2253171"/>
            <a:ext cx="2009104" cy="39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94832" y="2588014"/>
            <a:ext cx="2009104" cy="39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81953" y="2974384"/>
            <a:ext cx="2009104" cy="39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10615" y="3371485"/>
            <a:ext cx="2365416" cy="39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05563" y="3770728"/>
            <a:ext cx="2009104" cy="39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0615" y="4208606"/>
            <a:ext cx="2416932" cy="39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41169" y="4530580"/>
            <a:ext cx="2009104" cy="39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18442" y="4929824"/>
            <a:ext cx="2009104" cy="39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79805" y="5638163"/>
            <a:ext cx="2009104" cy="39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52918" y="988256"/>
            <a:ext cx="2009104" cy="39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02286" y="1436873"/>
            <a:ext cx="2009104" cy="39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15165" y="1836114"/>
            <a:ext cx="2009104" cy="39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02286" y="2235359"/>
            <a:ext cx="2009104" cy="39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815165" y="2634604"/>
            <a:ext cx="2009104" cy="39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815165" y="3033851"/>
            <a:ext cx="2899280" cy="39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815164" y="3394457"/>
            <a:ext cx="2706097" cy="39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774379" y="3765800"/>
            <a:ext cx="1600663" cy="39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772231" y="4098506"/>
            <a:ext cx="1600663" cy="39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97989" y="4549264"/>
            <a:ext cx="1600663" cy="39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815164" y="5154735"/>
            <a:ext cx="1742637" cy="39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815165" y="5669726"/>
            <a:ext cx="1712278" cy="399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878" r="94443" b="42122"/>
          <a:stretch/>
        </p:blipFill>
        <p:spPr>
          <a:xfrm>
            <a:off x="596346" y="1107581"/>
            <a:ext cx="1129421" cy="511612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67435" y="299432"/>
            <a:ext cx="5380274" cy="471591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সিলেকশন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7892" y="1635615"/>
            <a:ext cx="6207618" cy="16742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সিলেকশন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7807" y="1378038"/>
            <a:ext cx="941219" cy="83712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37892" y="3755794"/>
            <a:ext cx="6207618" cy="16742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গোত্রের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58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650</TotalTime>
  <Words>532</Words>
  <Application>Microsoft Office PowerPoint</Application>
  <PresentationFormat>On-screen Show (4:3)</PresentationFormat>
  <Paragraphs>74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Century Gothic</vt:lpstr>
      <vt:lpstr>Nikosh</vt:lpstr>
      <vt:lpstr>NikoshBAN</vt:lpstr>
      <vt:lpstr>Times New Roman</vt:lpstr>
      <vt:lpstr>Wingdings</vt:lpstr>
      <vt:lpstr>Vapor Trail</vt:lpstr>
      <vt:lpstr>PowerPoint Presentation</vt:lpstr>
      <vt:lpstr>PowerPoint Presentation</vt:lpstr>
      <vt:lpstr>শিখনফল</vt:lpstr>
      <vt:lpstr>এডোবি ফটোশপ চালু করলে এই চিত্রের মত একটি উইন্ডো আসবে। উক্ত উইন্ডোর বামপাশে খাড়াভাবে যে বার টি রয়েছে, সেটাই টুলবক্স।</vt:lpstr>
      <vt:lpstr>PowerPoint Presentation</vt:lpstr>
      <vt:lpstr>ফটোশপে কাজ করার জন্য ৬৯ প্রকার টুল রয়েছে।</vt:lpstr>
      <vt:lpstr>ফটোশপের টুল বক্সে রয়েছে তুলি বা ব্রাশের রং বা  Foreground  এবং  ক্যানভাস বা  Background-এর নিয়ন্ত্রণের আইকন।</vt:lpstr>
      <vt:lpstr>টুলবক্সের টুলগুলোর পরিচিতি </vt:lpstr>
      <vt:lpstr>সিলেকশন টুল এবং মুভ টুল পরিচিতি</vt:lpstr>
      <vt:lpstr>যেমন: একই অবস্থানে চারটি মার্কি টুল</vt:lpstr>
      <vt:lpstr>যেমন: একই অবস্থানে রয়েছে তিনটি লাসো টুল।</vt:lpstr>
      <vt:lpstr>সিলেকশন টুলের মধ্যে Rectangular Marquee Tool দিয়ে চতুষ্কোণ সিলেকশন এবং অবজেক্ট তৈরি করা যায়।</vt:lpstr>
      <vt:lpstr>সিলেকশন টুলের মধ্যে Elliptical Marquee Tool দিয়ে বৃত্তাকার সিলেকশন এবং অবজেক্ট তৈরি করা যায়।</vt:lpstr>
      <vt:lpstr>ভাসমান সিলেকশনটি রঙ দিয়ে পূরণ করা</vt:lpstr>
      <vt:lpstr>কী বোর্ডের Alt ও Backspace বোতামে চাপ দিলে সিলেকশনটি  তুলির রং বা Foreground-এর রঙে পূরণ হয়ে যাবে</vt:lpstr>
      <vt:lpstr>কী বোর্ডের Ctrl ও Backspace বোতামে চাপ দিলে ক্যানভাসের রং বা Background-এর রঙে পূরণ হয়ে যাবে।</vt:lpstr>
      <vt:lpstr>PowerPoint Presentation</vt:lpstr>
      <vt:lpstr>অপশন বার-এ Feather ফিদার ঘরে ০-২৫০ পর্যন্ত বিভিন্ন পরিমাণসূচক সংখ্যা টাইপ করে অবজেক্টের প্রান্ত নমনীয় করা যায়।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 সবাইকে আজকের ক্লাশে অংশগ্রহণ করার জন্য।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ব্যবহারিক-৫</dc:title>
  <dc:creator>Bappy</dc:creator>
  <cp:lastModifiedBy>Julfiker</cp:lastModifiedBy>
  <cp:revision>105</cp:revision>
  <dcterms:created xsi:type="dcterms:W3CDTF">2016-12-28T17:31:01Z</dcterms:created>
  <dcterms:modified xsi:type="dcterms:W3CDTF">2020-09-17T10:58:10Z</dcterms:modified>
</cp:coreProperties>
</file>