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76" r:id="rId3"/>
    <p:sldId id="260" r:id="rId4"/>
    <p:sldId id="261" r:id="rId5"/>
    <p:sldId id="262" r:id="rId6"/>
    <p:sldId id="263" r:id="rId7"/>
    <p:sldId id="269" r:id="rId8"/>
    <p:sldId id="270" r:id="rId9"/>
    <p:sldId id="266" r:id="rId10"/>
    <p:sldId id="264" r:id="rId11"/>
    <p:sldId id="265" r:id="rId12"/>
    <p:sldId id="275" r:id="rId13"/>
    <p:sldId id="273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9.jpg"/><Relationship Id="rId1" Type="http://schemas.openxmlformats.org/officeDocument/2006/relationships/image" Target="../media/image12.jpg"/><Relationship Id="rId6" Type="http://schemas.openxmlformats.org/officeDocument/2006/relationships/image" Target="../media/image8.jpg"/><Relationship Id="rId5" Type="http://schemas.openxmlformats.org/officeDocument/2006/relationships/image" Target="../media/image11.jpg"/><Relationship Id="rId4" Type="http://schemas.openxmlformats.org/officeDocument/2006/relationships/image" Target="../media/image14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1.jpg"/><Relationship Id="rId1" Type="http://schemas.openxmlformats.org/officeDocument/2006/relationships/image" Target="../media/image12.jpg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43B1ED-82E9-4AF2-A232-70412E8A9D2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9AE509-2C61-4D45-AE7F-8777BE3FC968}">
      <dgm:prSet phldrT="[Text]"/>
      <dgm:spPr/>
      <dgm:t>
        <a:bodyPr/>
        <a:lstStyle/>
        <a:p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পানি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C7F975-9916-4C34-B7CB-340D0C4E2979}" type="parTrans" cxnId="{88FCC365-5C55-4C09-9FAF-069D11B2BD3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B8548A-4491-482E-ACA9-F74FB4A27637}" type="sibTrans" cxnId="{88FCC365-5C55-4C09-9FAF-069D11B2BD3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774BD2-3EA2-46D2-AE82-9DD2C87551EF}">
      <dgm:prSet phldrT="[Text]" phldr="1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CA950C-9571-4A61-A9D0-3460DCB3AC11}" type="parTrans" cxnId="{C8E2FD8D-14E1-4D46-B3C6-64ECADB5087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02C812-965F-48E3-8933-B85DBA88FCF2}" type="sibTrans" cxnId="{C8E2FD8D-14E1-4D46-B3C6-64ECADB5087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8ECABF-25F6-47C9-B907-F4B36316920D}">
      <dgm:prSet phldrT="[Text]" phldr="1"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1EF2090-C5CB-4646-8989-21BE895D6181}" type="parTrans" cxnId="{7A4F4D43-C770-44F0-ABA2-270CB6DFD51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4E972D-C048-413F-9BAB-1AB80A5CEC0D}" type="sibTrans" cxnId="{7A4F4D43-C770-44F0-ABA2-270CB6DFD51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6A8599-71F4-4794-BB0B-3F853DFF22CD}">
      <dgm:prSet phldrT="[Text]" phldr="1"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8CDA44-BFDC-4EBA-B2D4-EA9507AC7930}" type="parTrans" cxnId="{66F9DB73-AF38-4B67-A7B9-3D0D826A5D1D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1B59AA-CD65-4E19-A8EB-15E662BFD373}" type="sibTrans" cxnId="{66F9DB73-AF38-4B67-A7B9-3D0D826A5D1D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5B1ACB-D43F-4071-A9EB-53FACCBA7C5E}">
      <dgm:prSet phldrT="[Text]" phldr="1"/>
      <dgm:spPr>
        <a:blipFill dpi="0"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752290-F483-427A-8A8B-4F429D376E67}" type="parTrans" cxnId="{DBDBEFDC-53D5-4948-90B2-D820B34698E4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713D62-FBA8-4077-A163-D8634467B61C}" type="sibTrans" cxnId="{DBDBEFDC-53D5-4948-90B2-D820B34698E4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C865449-27BB-4C9B-B224-9D6A2E91C793}">
      <dgm:prSet/>
      <dgm:spPr>
        <a:blipFill dpi="0" rotWithShape="0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5485A6-7C08-4962-AD9C-A76FF2025D9C}" type="parTrans" cxnId="{A40A697A-F08B-4238-829C-EB2B04AFC1DF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59ED3A3-DBC2-4D44-A6D6-B81442254F75}" type="sibTrans" cxnId="{A40A697A-F08B-4238-829C-EB2B04AFC1DF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9E2AFF-EC41-4775-9DDA-F0F23242914A}">
      <dgm:prSet/>
      <dgm:spPr>
        <a:blipFill dpi="0" rotWithShape="0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F4F7F93-1785-4D19-BDA8-C9163DDE367D}" type="parTrans" cxnId="{CB66D410-D7DC-429E-9D49-C000E13592A8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B361E4-D1AA-45D6-96D8-E9ADEC549FEA}" type="sibTrans" cxnId="{CB66D410-D7DC-429E-9D49-C000E13592A8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8CEF3C-C31B-4BC3-BA4D-62302CD03756}" type="pres">
      <dgm:prSet presAssocID="{7643B1ED-82E9-4AF2-A232-70412E8A9D2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20CD44F-B3D6-4DAB-BF22-8F598FCA49D8}" type="pres">
      <dgm:prSet presAssocID="{5A9AE509-2C61-4D45-AE7F-8777BE3FC968}" presName="centerShape" presStyleLbl="node0" presStyleIdx="0" presStyleCnt="1"/>
      <dgm:spPr/>
    </dgm:pt>
    <dgm:pt modelId="{E5786BD7-8D39-4915-ADC7-F3776E35841B}" type="pres">
      <dgm:prSet presAssocID="{9DCA950C-9571-4A61-A9D0-3460DCB3AC11}" presName="parTrans" presStyleLbl="sibTrans2D1" presStyleIdx="0" presStyleCnt="6"/>
      <dgm:spPr/>
    </dgm:pt>
    <dgm:pt modelId="{A2F3CD1F-47C5-442C-A0E5-5BF744441930}" type="pres">
      <dgm:prSet presAssocID="{9DCA950C-9571-4A61-A9D0-3460DCB3AC11}" presName="connectorText" presStyleLbl="sibTrans2D1" presStyleIdx="0" presStyleCnt="6"/>
      <dgm:spPr/>
    </dgm:pt>
    <dgm:pt modelId="{3A0E25BD-9E3D-459C-9608-E164D34F5A94}" type="pres">
      <dgm:prSet presAssocID="{1D774BD2-3EA2-46D2-AE82-9DD2C87551EF}" presName="node" presStyleLbl="node1" presStyleIdx="0" presStyleCnt="6">
        <dgm:presLayoutVars>
          <dgm:bulletEnabled val="1"/>
        </dgm:presLayoutVars>
      </dgm:prSet>
      <dgm:spPr/>
    </dgm:pt>
    <dgm:pt modelId="{49A6BE5D-8BAD-4D10-8C73-21A7B3E4A9C5}" type="pres">
      <dgm:prSet presAssocID="{925485A6-7C08-4962-AD9C-A76FF2025D9C}" presName="parTrans" presStyleLbl="sibTrans2D1" presStyleIdx="1" presStyleCnt="6"/>
      <dgm:spPr/>
    </dgm:pt>
    <dgm:pt modelId="{8566516C-F6AB-4794-9DBB-901B32F2C8F4}" type="pres">
      <dgm:prSet presAssocID="{925485A6-7C08-4962-AD9C-A76FF2025D9C}" presName="connectorText" presStyleLbl="sibTrans2D1" presStyleIdx="1" presStyleCnt="6"/>
      <dgm:spPr/>
    </dgm:pt>
    <dgm:pt modelId="{880923D0-4EEB-434F-AD08-172BEF0250BA}" type="pres">
      <dgm:prSet presAssocID="{5C865449-27BB-4C9B-B224-9D6A2E91C793}" presName="node" presStyleLbl="node1" presStyleIdx="1" presStyleCnt="6" custScaleX="103059">
        <dgm:presLayoutVars>
          <dgm:bulletEnabled val="1"/>
        </dgm:presLayoutVars>
      </dgm:prSet>
      <dgm:spPr/>
    </dgm:pt>
    <dgm:pt modelId="{5AE83331-B29F-4AF0-B3AD-4A05CB599AF4}" type="pres">
      <dgm:prSet presAssocID="{0F4F7F93-1785-4D19-BDA8-C9163DDE367D}" presName="parTrans" presStyleLbl="sibTrans2D1" presStyleIdx="2" presStyleCnt="6"/>
      <dgm:spPr/>
    </dgm:pt>
    <dgm:pt modelId="{964A31DA-3AC1-4140-9D61-FA72E15394C5}" type="pres">
      <dgm:prSet presAssocID="{0F4F7F93-1785-4D19-BDA8-C9163DDE367D}" presName="connectorText" presStyleLbl="sibTrans2D1" presStyleIdx="2" presStyleCnt="6"/>
      <dgm:spPr/>
    </dgm:pt>
    <dgm:pt modelId="{2620AB7E-6FA1-4DE4-9D78-2DAA375B5D93}" type="pres">
      <dgm:prSet presAssocID="{809E2AFF-EC41-4775-9DDA-F0F23242914A}" presName="node" presStyleLbl="node1" presStyleIdx="2" presStyleCnt="6">
        <dgm:presLayoutVars>
          <dgm:bulletEnabled val="1"/>
        </dgm:presLayoutVars>
      </dgm:prSet>
      <dgm:spPr/>
    </dgm:pt>
    <dgm:pt modelId="{36F66DD2-571C-45E3-82FC-B315C0449B16}" type="pres">
      <dgm:prSet presAssocID="{31EF2090-C5CB-4646-8989-21BE895D6181}" presName="parTrans" presStyleLbl="sibTrans2D1" presStyleIdx="3" presStyleCnt="6"/>
      <dgm:spPr/>
    </dgm:pt>
    <dgm:pt modelId="{A91779E2-8BED-443A-8594-9C49C98FA4CA}" type="pres">
      <dgm:prSet presAssocID="{31EF2090-C5CB-4646-8989-21BE895D6181}" presName="connectorText" presStyleLbl="sibTrans2D1" presStyleIdx="3" presStyleCnt="6"/>
      <dgm:spPr/>
    </dgm:pt>
    <dgm:pt modelId="{065CBC4F-8817-4AA5-9748-0B6E01701F1A}" type="pres">
      <dgm:prSet presAssocID="{6F8ECABF-25F6-47C9-B907-F4B36316920D}" presName="node" presStyleLbl="node1" presStyleIdx="3" presStyleCnt="6">
        <dgm:presLayoutVars>
          <dgm:bulletEnabled val="1"/>
        </dgm:presLayoutVars>
      </dgm:prSet>
      <dgm:spPr/>
    </dgm:pt>
    <dgm:pt modelId="{1E7D22A5-C7DA-42EE-AEDF-3243C410ABAD}" type="pres">
      <dgm:prSet presAssocID="{728CDA44-BFDC-4EBA-B2D4-EA9507AC7930}" presName="parTrans" presStyleLbl="sibTrans2D1" presStyleIdx="4" presStyleCnt="6"/>
      <dgm:spPr/>
    </dgm:pt>
    <dgm:pt modelId="{968499EA-A8D7-4669-9E1B-D1A7709F6AA0}" type="pres">
      <dgm:prSet presAssocID="{728CDA44-BFDC-4EBA-B2D4-EA9507AC7930}" presName="connectorText" presStyleLbl="sibTrans2D1" presStyleIdx="4" presStyleCnt="6"/>
      <dgm:spPr/>
    </dgm:pt>
    <dgm:pt modelId="{AB3EB8A2-9A08-4B14-B5A6-0E026A681EA0}" type="pres">
      <dgm:prSet presAssocID="{306A8599-71F4-4794-BB0B-3F853DFF22CD}" presName="node" presStyleLbl="node1" presStyleIdx="4" presStyleCnt="6" custScaleX="145860">
        <dgm:presLayoutVars>
          <dgm:bulletEnabled val="1"/>
        </dgm:presLayoutVars>
      </dgm:prSet>
      <dgm:spPr/>
    </dgm:pt>
    <dgm:pt modelId="{77B9087C-58D1-489D-84DE-7833B628AB00}" type="pres">
      <dgm:prSet presAssocID="{13752290-F483-427A-8A8B-4F429D376E67}" presName="parTrans" presStyleLbl="sibTrans2D1" presStyleIdx="5" presStyleCnt="6"/>
      <dgm:spPr/>
    </dgm:pt>
    <dgm:pt modelId="{73367102-051E-4B82-B697-9DDA8C0CCD38}" type="pres">
      <dgm:prSet presAssocID="{13752290-F483-427A-8A8B-4F429D376E67}" presName="connectorText" presStyleLbl="sibTrans2D1" presStyleIdx="5" presStyleCnt="6"/>
      <dgm:spPr/>
    </dgm:pt>
    <dgm:pt modelId="{0DEB412C-6326-418E-AB3E-1681CCD1162F}" type="pres">
      <dgm:prSet presAssocID="{905B1ACB-D43F-4071-A9EB-53FACCBA7C5E}" presName="node" presStyleLbl="node1" presStyleIdx="5" presStyleCnt="6">
        <dgm:presLayoutVars>
          <dgm:bulletEnabled val="1"/>
        </dgm:presLayoutVars>
      </dgm:prSet>
      <dgm:spPr/>
    </dgm:pt>
  </dgm:ptLst>
  <dgm:cxnLst>
    <dgm:cxn modelId="{7B05C800-A232-4622-B094-DBB32DFFA0D8}" type="presOf" srcId="{31EF2090-C5CB-4646-8989-21BE895D6181}" destId="{36F66DD2-571C-45E3-82FC-B315C0449B16}" srcOrd="0" destOrd="0" presId="urn:microsoft.com/office/officeart/2005/8/layout/radial5"/>
    <dgm:cxn modelId="{CB66D410-D7DC-429E-9D49-C000E13592A8}" srcId="{5A9AE509-2C61-4D45-AE7F-8777BE3FC968}" destId="{809E2AFF-EC41-4775-9DDA-F0F23242914A}" srcOrd="2" destOrd="0" parTransId="{0F4F7F93-1785-4D19-BDA8-C9163DDE367D}" sibTransId="{7CB361E4-D1AA-45D6-96D8-E9ADEC549FEA}"/>
    <dgm:cxn modelId="{B2CF4B19-0D38-4691-9532-7C077224D439}" type="presOf" srcId="{0F4F7F93-1785-4D19-BDA8-C9163DDE367D}" destId="{964A31DA-3AC1-4140-9D61-FA72E15394C5}" srcOrd="1" destOrd="0" presId="urn:microsoft.com/office/officeart/2005/8/layout/radial5"/>
    <dgm:cxn modelId="{04FEBE21-2339-4311-A9AF-5F9CA3B2C3AE}" type="presOf" srcId="{6F8ECABF-25F6-47C9-B907-F4B36316920D}" destId="{065CBC4F-8817-4AA5-9748-0B6E01701F1A}" srcOrd="0" destOrd="0" presId="urn:microsoft.com/office/officeart/2005/8/layout/radial5"/>
    <dgm:cxn modelId="{2E253660-78C0-4988-B9B1-A39A5DFA46FB}" type="presOf" srcId="{7643B1ED-82E9-4AF2-A232-70412E8A9D24}" destId="{978CEF3C-C31B-4BC3-BA4D-62302CD03756}" srcOrd="0" destOrd="0" presId="urn:microsoft.com/office/officeart/2005/8/layout/radial5"/>
    <dgm:cxn modelId="{7A4F4D43-C770-44F0-ABA2-270CB6DFD51C}" srcId="{5A9AE509-2C61-4D45-AE7F-8777BE3FC968}" destId="{6F8ECABF-25F6-47C9-B907-F4B36316920D}" srcOrd="3" destOrd="0" parTransId="{31EF2090-C5CB-4646-8989-21BE895D6181}" sibTransId="{414E972D-C048-413F-9BAB-1AB80A5CEC0D}"/>
    <dgm:cxn modelId="{076E2A64-D78C-4190-99A7-F22E46E8AE6E}" type="presOf" srcId="{1D774BD2-3EA2-46D2-AE82-9DD2C87551EF}" destId="{3A0E25BD-9E3D-459C-9608-E164D34F5A94}" srcOrd="0" destOrd="0" presId="urn:microsoft.com/office/officeart/2005/8/layout/radial5"/>
    <dgm:cxn modelId="{88FCC365-5C55-4C09-9FAF-069D11B2BD37}" srcId="{7643B1ED-82E9-4AF2-A232-70412E8A9D24}" destId="{5A9AE509-2C61-4D45-AE7F-8777BE3FC968}" srcOrd="0" destOrd="0" parTransId="{51C7F975-9916-4C34-B7CB-340D0C4E2979}" sibTransId="{45B8548A-4491-482E-ACA9-F74FB4A27637}"/>
    <dgm:cxn modelId="{0B353F66-EE91-4275-9413-2F24C8ABC11B}" type="presOf" srcId="{728CDA44-BFDC-4EBA-B2D4-EA9507AC7930}" destId="{1E7D22A5-C7DA-42EE-AEDF-3243C410ABAD}" srcOrd="0" destOrd="0" presId="urn:microsoft.com/office/officeart/2005/8/layout/radial5"/>
    <dgm:cxn modelId="{16295667-FB8F-403D-9D06-4F633C4D5BAF}" type="presOf" srcId="{728CDA44-BFDC-4EBA-B2D4-EA9507AC7930}" destId="{968499EA-A8D7-4669-9E1B-D1A7709F6AA0}" srcOrd="1" destOrd="0" presId="urn:microsoft.com/office/officeart/2005/8/layout/radial5"/>
    <dgm:cxn modelId="{1C70A46F-01C6-401E-A481-662B6931F279}" type="presOf" srcId="{13752290-F483-427A-8A8B-4F429D376E67}" destId="{77B9087C-58D1-489D-84DE-7833B628AB00}" srcOrd="0" destOrd="0" presId="urn:microsoft.com/office/officeart/2005/8/layout/radial5"/>
    <dgm:cxn modelId="{66F9DB73-AF38-4B67-A7B9-3D0D826A5D1D}" srcId="{5A9AE509-2C61-4D45-AE7F-8777BE3FC968}" destId="{306A8599-71F4-4794-BB0B-3F853DFF22CD}" srcOrd="4" destOrd="0" parTransId="{728CDA44-BFDC-4EBA-B2D4-EA9507AC7930}" sibTransId="{701B59AA-CD65-4E19-A8EB-15E662BFD373}"/>
    <dgm:cxn modelId="{A40A697A-F08B-4238-829C-EB2B04AFC1DF}" srcId="{5A9AE509-2C61-4D45-AE7F-8777BE3FC968}" destId="{5C865449-27BB-4C9B-B224-9D6A2E91C793}" srcOrd="1" destOrd="0" parTransId="{925485A6-7C08-4962-AD9C-A76FF2025D9C}" sibTransId="{059ED3A3-DBC2-4D44-A6D6-B81442254F75}"/>
    <dgm:cxn modelId="{BD4DA37C-A4BB-44AD-8AAC-E0245F169462}" type="presOf" srcId="{5A9AE509-2C61-4D45-AE7F-8777BE3FC968}" destId="{020CD44F-B3D6-4DAB-BF22-8F598FCA49D8}" srcOrd="0" destOrd="0" presId="urn:microsoft.com/office/officeart/2005/8/layout/radial5"/>
    <dgm:cxn modelId="{C8E2FD8D-14E1-4D46-B3C6-64ECADB50873}" srcId="{5A9AE509-2C61-4D45-AE7F-8777BE3FC968}" destId="{1D774BD2-3EA2-46D2-AE82-9DD2C87551EF}" srcOrd="0" destOrd="0" parTransId="{9DCA950C-9571-4A61-A9D0-3460DCB3AC11}" sibTransId="{3A02C812-965F-48E3-8933-B85DBA88FCF2}"/>
    <dgm:cxn modelId="{4394AE9E-F9F6-4E03-AD91-AC9E6F5E0F38}" type="presOf" srcId="{925485A6-7C08-4962-AD9C-A76FF2025D9C}" destId="{49A6BE5D-8BAD-4D10-8C73-21A7B3E4A9C5}" srcOrd="0" destOrd="0" presId="urn:microsoft.com/office/officeart/2005/8/layout/radial5"/>
    <dgm:cxn modelId="{5195DBA5-5D29-4EA8-B045-A72C0795936A}" type="presOf" srcId="{925485A6-7C08-4962-AD9C-A76FF2025D9C}" destId="{8566516C-F6AB-4794-9DBB-901B32F2C8F4}" srcOrd="1" destOrd="0" presId="urn:microsoft.com/office/officeart/2005/8/layout/radial5"/>
    <dgm:cxn modelId="{B257CAAD-8987-447B-9915-D782294835CE}" type="presOf" srcId="{0F4F7F93-1785-4D19-BDA8-C9163DDE367D}" destId="{5AE83331-B29F-4AF0-B3AD-4A05CB599AF4}" srcOrd="0" destOrd="0" presId="urn:microsoft.com/office/officeart/2005/8/layout/radial5"/>
    <dgm:cxn modelId="{598B47AF-4613-4AF4-818B-1D6BB53EF61B}" type="presOf" srcId="{5C865449-27BB-4C9B-B224-9D6A2E91C793}" destId="{880923D0-4EEB-434F-AD08-172BEF0250BA}" srcOrd="0" destOrd="0" presId="urn:microsoft.com/office/officeart/2005/8/layout/radial5"/>
    <dgm:cxn modelId="{585EEBB2-7D09-42B6-8AC7-684F18D5BC8D}" type="presOf" srcId="{306A8599-71F4-4794-BB0B-3F853DFF22CD}" destId="{AB3EB8A2-9A08-4B14-B5A6-0E026A681EA0}" srcOrd="0" destOrd="0" presId="urn:microsoft.com/office/officeart/2005/8/layout/radial5"/>
    <dgm:cxn modelId="{2630DABC-7C1E-40B8-A017-CC82869D2CDC}" type="presOf" srcId="{809E2AFF-EC41-4775-9DDA-F0F23242914A}" destId="{2620AB7E-6FA1-4DE4-9D78-2DAA375B5D93}" srcOrd="0" destOrd="0" presId="urn:microsoft.com/office/officeart/2005/8/layout/radial5"/>
    <dgm:cxn modelId="{BB9B84D6-73A2-4632-9EB1-A3C8EEBCF418}" type="presOf" srcId="{13752290-F483-427A-8A8B-4F429D376E67}" destId="{73367102-051E-4B82-B697-9DDA8C0CCD38}" srcOrd="1" destOrd="0" presId="urn:microsoft.com/office/officeart/2005/8/layout/radial5"/>
    <dgm:cxn modelId="{C9A60AD9-7A98-42AD-8436-03EAB9B3ED00}" type="presOf" srcId="{9DCA950C-9571-4A61-A9D0-3460DCB3AC11}" destId="{A2F3CD1F-47C5-442C-A0E5-5BF744441930}" srcOrd="1" destOrd="0" presId="urn:microsoft.com/office/officeart/2005/8/layout/radial5"/>
    <dgm:cxn modelId="{DBDBEFDC-53D5-4948-90B2-D820B34698E4}" srcId="{5A9AE509-2C61-4D45-AE7F-8777BE3FC968}" destId="{905B1ACB-D43F-4071-A9EB-53FACCBA7C5E}" srcOrd="5" destOrd="0" parTransId="{13752290-F483-427A-8A8B-4F429D376E67}" sibTransId="{F6713D62-FBA8-4077-A163-D8634467B61C}"/>
    <dgm:cxn modelId="{31EF2AF4-18A2-4AD0-95DF-756A02C1F961}" type="presOf" srcId="{31EF2090-C5CB-4646-8989-21BE895D6181}" destId="{A91779E2-8BED-443A-8594-9C49C98FA4CA}" srcOrd="1" destOrd="0" presId="urn:microsoft.com/office/officeart/2005/8/layout/radial5"/>
    <dgm:cxn modelId="{29E429FD-7751-4322-BB98-916E6A21C3B3}" type="presOf" srcId="{905B1ACB-D43F-4071-A9EB-53FACCBA7C5E}" destId="{0DEB412C-6326-418E-AB3E-1681CCD1162F}" srcOrd="0" destOrd="0" presId="urn:microsoft.com/office/officeart/2005/8/layout/radial5"/>
    <dgm:cxn modelId="{7CC7CEFE-C58A-4598-A8A4-6DF36A22683E}" type="presOf" srcId="{9DCA950C-9571-4A61-A9D0-3460DCB3AC11}" destId="{E5786BD7-8D39-4915-ADC7-F3776E35841B}" srcOrd="0" destOrd="0" presId="urn:microsoft.com/office/officeart/2005/8/layout/radial5"/>
    <dgm:cxn modelId="{B8807F36-FC75-41E7-A77F-8FE1C1F0A40B}" type="presParOf" srcId="{978CEF3C-C31B-4BC3-BA4D-62302CD03756}" destId="{020CD44F-B3D6-4DAB-BF22-8F598FCA49D8}" srcOrd="0" destOrd="0" presId="urn:microsoft.com/office/officeart/2005/8/layout/radial5"/>
    <dgm:cxn modelId="{23BAB060-036F-45E4-B8CA-3DBBFAE62A21}" type="presParOf" srcId="{978CEF3C-C31B-4BC3-BA4D-62302CD03756}" destId="{E5786BD7-8D39-4915-ADC7-F3776E35841B}" srcOrd="1" destOrd="0" presId="urn:microsoft.com/office/officeart/2005/8/layout/radial5"/>
    <dgm:cxn modelId="{E0F645D1-2442-4D1D-B0D1-4F1D1FCA9040}" type="presParOf" srcId="{E5786BD7-8D39-4915-ADC7-F3776E35841B}" destId="{A2F3CD1F-47C5-442C-A0E5-5BF744441930}" srcOrd="0" destOrd="0" presId="urn:microsoft.com/office/officeart/2005/8/layout/radial5"/>
    <dgm:cxn modelId="{35AACFBE-76BC-4DD6-878A-E1872CF43949}" type="presParOf" srcId="{978CEF3C-C31B-4BC3-BA4D-62302CD03756}" destId="{3A0E25BD-9E3D-459C-9608-E164D34F5A94}" srcOrd="2" destOrd="0" presId="urn:microsoft.com/office/officeart/2005/8/layout/radial5"/>
    <dgm:cxn modelId="{C7FEC09D-C5CA-47B4-B788-64D0FA964579}" type="presParOf" srcId="{978CEF3C-C31B-4BC3-BA4D-62302CD03756}" destId="{49A6BE5D-8BAD-4D10-8C73-21A7B3E4A9C5}" srcOrd="3" destOrd="0" presId="urn:microsoft.com/office/officeart/2005/8/layout/radial5"/>
    <dgm:cxn modelId="{9B2C2B48-1551-47E4-801B-B8C4D341D75A}" type="presParOf" srcId="{49A6BE5D-8BAD-4D10-8C73-21A7B3E4A9C5}" destId="{8566516C-F6AB-4794-9DBB-901B32F2C8F4}" srcOrd="0" destOrd="0" presId="urn:microsoft.com/office/officeart/2005/8/layout/radial5"/>
    <dgm:cxn modelId="{18CC6999-0A29-4CEA-9F05-EF1D9DD82907}" type="presParOf" srcId="{978CEF3C-C31B-4BC3-BA4D-62302CD03756}" destId="{880923D0-4EEB-434F-AD08-172BEF0250BA}" srcOrd="4" destOrd="0" presId="urn:microsoft.com/office/officeart/2005/8/layout/radial5"/>
    <dgm:cxn modelId="{26911D32-D548-45F8-A24B-5BB8F13EA14D}" type="presParOf" srcId="{978CEF3C-C31B-4BC3-BA4D-62302CD03756}" destId="{5AE83331-B29F-4AF0-B3AD-4A05CB599AF4}" srcOrd="5" destOrd="0" presId="urn:microsoft.com/office/officeart/2005/8/layout/radial5"/>
    <dgm:cxn modelId="{763E3257-CD16-4E4E-9CF3-761D7970A407}" type="presParOf" srcId="{5AE83331-B29F-4AF0-B3AD-4A05CB599AF4}" destId="{964A31DA-3AC1-4140-9D61-FA72E15394C5}" srcOrd="0" destOrd="0" presId="urn:microsoft.com/office/officeart/2005/8/layout/radial5"/>
    <dgm:cxn modelId="{C38D388E-21F4-4625-AB63-FFA193BFCD58}" type="presParOf" srcId="{978CEF3C-C31B-4BC3-BA4D-62302CD03756}" destId="{2620AB7E-6FA1-4DE4-9D78-2DAA375B5D93}" srcOrd="6" destOrd="0" presId="urn:microsoft.com/office/officeart/2005/8/layout/radial5"/>
    <dgm:cxn modelId="{85F4E0BC-75EE-4FE3-B839-B2B736C740E9}" type="presParOf" srcId="{978CEF3C-C31B-4BC3-BA4D-62302CD03756}" destId="{36F66DD2-571C-45E3-82FC-B315C0449B16}" srcOrd="7" destOrd="0" presId="urn:microsoft.com/office/officeart/2005/8/layout/radial5"/>
    <dgm:cxn modelId="{53ACF8DC-CA09-43A6-8C5F-5BC0678FF8B3}" type="presParOf" srcId="{36F66DD2-571C-45E3-82FC-B315C0449B16}" destId="{A91779E2-8BED-443A-8594-9C49C98FA4CA}" srcOrd="0" destOrd="0" presId="urn:microsoft.com/office/officeart/2005/8/layout/radial5"/>
    <dgm:cxn modelId="{B2BEDA34-A319-4FE9-B3B4-CB2DC491105B}" type="presParOf" srcId="{978CEF3C-C31B-4BC3-BA4D-62302CD03756}" destId="{065CBC4F-8817-4AA5-9748-0B6E01701F1A}" srcOrd="8" destOrd="0" presId="urn:microsoft.com/office/officeart/2005/8/layout/radial5"/>
    <dgm:cxn modelId="{92EE2EDD-2CE2-4B4E-B144-472B7D6EFA1E}" type="presParOf" srcId="{978CEF3C-C31B-4BC3-BA4D-62302CD03756}" destId="{1E7D22A5-C7DA-42EE-AEDF-3243C410ABAD}" srcOrd="9" destOrd="0" presId="urn:microsoft.com/office/officeart/2005/8/layout/radial5"/>
    <dgm:cxn modelId="{A7819B7E-B543-404E-9BC9-91B4A399056E}" type="presParOf" srcId="{1E7D22A5-C7DA-42EE-AEDF-3243C410ABAD}" destId="{968499EA-A8D7-4669-9E1B-D1A7709F6AA0}" srcOrd="0" destOrd="0" presId="urn:microsoft.com/office/officeart/2005/8/layout/radial5"/>
    <dgm:cxn modelId="{7A08C740-A489-44DA-AC2C-712E70C16FBA}" type="presParOf" srcId="{978CEF3C-C31B-4BC3-BA4D-62302CD03756}" destId="{AB3EB8A2-9A08-4B14-B5A6-0E026A681EA0}" srcOrd="10" destOrd="0" presId="urn:microsoft.com/office/officeart/2005/8/layout/radial5"/>
    <dgm:cxn modelId="{9D43C519-A3E0-43AB-97D5-20D1F1E9EB09}" type="presParOf" srcId="{978CEF3C-C31B-4BC3-BA4D-62302CD03756}" destId="{77B9087C-58D1-489D-84DE-7833B628AB00}" srcOrd="11" destOrd="0" presId="urn:microsoft.com/office/officeart/2005/8/layout/radial5"/>
    <dgm:cxn modelId="{A6CB8D31-25C1-4289-8912-5D37272D4423}" type="presParOf" srcId="{77B9087C-58D1-489D-84DE-7833B628AB00}" destId="{73367102-051E-4B82-B697-9DDA8C0CCD38}" srcOrd="0" destOrd="0" presId="urn:microsoft.com/office/officeart/2005/8/layout/radial5"/>
    <dgm:cxn modelId="{F5ABF20E-9CB9-46B9-914E-090D4B5CE6D2}" type="presParOf" srcId="{978CEF3C-C31B-4BC3-BA4D-62302CD03756}" destId="{0DEB412C-6326-418E-AB3E-1681CCD1162F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CD44F-B3D6-4DAB-BF22-8F598FCA49D8}">
      <dsp:nvSpPr>
        <dsp:cNvPr id="0" name=""/>
        <dsp:cNvSpPr/>
      </dsp:nvSpPr>
      <dsp:spPr>
        <a:xfrm>
          <a:off x="3627844" y="2261607"/>
          <a:ext cx="1615118" cy="16151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পানি</a:t>
          </a:r>
          <a:endParaRPr lang="en-US" sz="5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64373" y="2498136"/>
        <a:ext cx="1142060" cy="1142060"/>
      </dsp:txXfrm>
    </dsp:sp>
    <dsp:sp modelId="{E5786BD7-8D39-4915-ADC7-F3776E35841B}">
      <dsp:nvSpPr>
        <dsp:cNvPr id="0" name=""/>
        <dsp:cNvSpPr/>
      </dsp:nvSpPr>
      <dsp:spPr>
        <a:xfrm rot="16200000">
          <a:off x="4264676" y="1674574"/>
          <a:ext cx="341454" cy="5491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15894" y="1835620"/>
        <a:ext cx="239018" cy="329484"/>
      </dsp:txXfrm>
    </dsp:sp>
    <dsp:sp modelId="{3A0E25BD-9E3D-459C-9608-E164D34F5A94}">
      <dsp:nvSpPr>
        <dsp:cNvPr id="0" name=""/>
        <dsp:cNvSpPr/>
      </dsp:nvSpPr>
      <dsp:spPr>
        <a:xfrm>
          <a:off x="3627844" y="2234"/>
          <a:ext cx="1615118" cy="1615118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64373" y="238763"/>
        <a:ext cx="1142060" cy="1142060"/>
      </dsp:txXfrm>
    </dsp:sp>
    <dsp:sp modelId="{49A6BE5D-8BAD-4D10-8C73-21A7B3E4A9C5}">
      <dsp:nvSpPr>
        <dsp:cNvPr id="0" name=""/>
        <dsp:cNvSpPr/>
      </dsp:nvSpPr>
      <dsp:spPr>
        <a:xfrm rot="19800000">
          <a:off x="5231805" y="2239026"/>
          <a:ext cx="331747" cy="5491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38472" y="2373735"/>
        <a:ext cx="232223" cy="329484"/>
      </dsp:txXfrm>
    </dsp:sp>
    <dsp:sp modelId="{880923D0-4EEB-434F-AD08-172BEF0250BA}">
      <dsp:nvSpPr>
        <dsp:cNvPr id="0" name=""/>
        <dsp:cNvSpPr/>
      </dsp:nvSpPr>
      <dsp:spPr>
        <a:xfrm>
          <a:off x="5559815" y="1131921"/>
          <a:ext cx="1664525" cy="1615118"/>
        </a:xfrm>
        <a:prstGeom prst="ellipse">
          <a:avLst/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03579" y="1368450"/>
        <a:ext cx="1176997" cy="1142060"/>
      </dsp:txXfrm>
    </dsp:sp>
    <dsp:sp modelId="{5AE83331-B29F-4AF0-B3AD-4A05CB599AF4}">
      <dsp:nvSpPr>
        <dsp:cNvPr id="0" name=""/>
        <dsp:cNvSpPr/>
      </dsp:nvSpPr>
      <dsp:spPr>
        <a:xfrm rot="1800000">
          <a:off x="5234644" y="3354608"/>
          <a:ext cx="341454" cy="5491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41506" y="3438827"/>
        <a:ext cx="239018" cy="329484"/>
      </dsp:txXfrm>
    </dsp:sp>
    <dsp:sp modelId="{2620AB7E-6FA1-4DE4-9D78-2DAA375B5D93}">
      <dsp:nvSpPr>
        <dsp:cNvPr id="0" name=""/>
        <dsp:cNvSpPr/>
      </dsp:nvSpPr>
      <dsp:spPr>
        <a:xfrm>
          <a:off x="5584518" y="3391293"/>
          <a:ext cx="1615118" cy="1615118"/>
        </a:xfrm>
        <a:prstGeom prst="ellipse">
          <a:avLst/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21047" y="3627822"/>
        <a:ext cx="1142060" cy="1142060"/>
      </dsp:txXfrm>
    </dsp:sp>
    <dsp:sp modelId="{36F66DD2-571C-45E3-82FC-B315C0449B16}">
      <dsp:nvSpPr>
        <dsp:cNvPr id="0" name=""/>
        <dsp:cNvSpPr/>
      </dsp:nvSpPr>
      <dsp:spPr>
        <a:xfrm rot="5400000">
          <a:off x="4264676" y="3914619"/>
          <a:ext cx="341454" cy="5491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15894" y="3973229"/>
        <a:ext cx="239018" cy="329484"/>
      </dsp:txXfrm>
    </dsp:sp>
    <dsp:sp modelId="{065CBC4F-8817-4AA5-9748-0B6E01701F1A}">
      <dsp:nvSpPr>
        <dsp:cNvPr id="0" name=""/>
        <dsp:cNvSpPr/>
      </dsp:nvSpPr>
      <dsp:spPr>
        <a:xfrm>
          <a:off x="3627844" y="4520980"/>
          <a:ext cx="1615118" cy="1615118"/>
        </a:xfrm>
        <a:prstGeom prst="ellipse">
          <a:avLst/>
        </a:prstGeom>
        <a:blipFill dpi="0"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64373" y="4757509"/>
        <a:ext cx="1142060" cy="1142060"/>
      </dsp:txXfrm>
    </dsp:sp>
    <dsp:sp modelId="{1E7D22A5-C7DA-42EE-AEDF-3243C410ABAD}">
      <dsp:nvSpPr>
        <dsp:cNvPr id="0" name=""/>
        <dsp:cNvSpPr/>
      </dsp:nvSpPr>
      <dsp:spPr>
        <a:xfrm rot="9000000">
          <a:off x="3454187" y="3298151"/>
          <a:ext cx="218065" cy="5491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515224" y="3391624"/>
        <a:ext cx="152646" cy="329484"/>
      </dsp:txXfrm>
    </dsp:sp>
    <dsp:sp modelId="{AB3EB8A2-9A08-4B14-B5A6-0E026A681EA0}">
      <dsp:nvSpPr>
        <dsp:cNvPr id="0" name=""/>
        <dsp:cNvSpPr/>
      </dsp:nvSpPr>
      <dsp:spPr>
        <a:xfrm>
          <a:off x="1300823" y="3391293"/>
          <a:ext cx="2355812" cy="1615118"/>
        </a:xfrm>
        <a:prstGeom prst="ellipse">
          <a:avLst/>
        </a:prstGeom>
        <a:blipFill dpi="0" rotWithShape="0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45824" y="3627822"/>
        <a:ext cx="1665810" cy="1142060"/>
      </dsp:txXfrm>
    </dsp:sp>
    <dsp:sp modelId="{77B9087C-58D1-489D-84DE-7833B628AB00}">
      <dsp:nvSpPr>
        <dsp:cNvPr id="0" name=""/>
        <dsp:cNvSpPr/>
      </dsp:nvSpPr>
      <dsp:spPr>
        <a:xfrm rot="12600000">
          <a:off x="3294708" y="2234585"/>
          <a:ext cx="341454" cy="5491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390282" y="2370022"/>
        <a:ext cx="239018" cy="329484"/>
      </dsp:txXfrm>
    </dsp:sp>
    <dsp:sp modelId="{0DEB412C-6326-418E-AB3E-1681CCD1162F}">
      <dsp:nvSpPr>
        <dsp:cNvPr id="0" name=""/>
        <dsp:cNvSpPr/>
      </dsp:nvSpPr>
      <dsp:spPr>
        <a:xfrm>
          <a:off x="1671170" y="1131921"/>
          <a:ext cx="1615118" cy="1615118"/>
        </a:xfrm>
        <a:prstGeom prst="ellipse">
          <a:avLst/>
        </a:prstGeom>
        <a:blipFill dpi="0" rotWithShape="0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07699" y="1368450"/>
        <a:ext cx="1142060" cy="1142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7628C-F053-479B-882C-3093E06FB33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E6E24-E143-44D2-A681-0C2B40080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23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E6E24-E143-44D2-A681-0C2B400801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47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E6E24-E143-44D2-A681-0C2B400801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4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DCD5-4043-4A1D-9092-6663B568046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E115-9956-449D-BBE0-2E2FFD8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7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DCD5-4043-4A1D-9092-6663B568046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E115-9956-449D-BBE0-2E2FFD8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4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DCD5-4043-4A1D-9092-6663B568046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E115-9956-449D-BBE0-2E2FFD8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3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DCD5-4043-4A1D-9092-6663B568046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E115-9956-449D-BBE0-2E2FFD8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5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DCD5-4043-4A1D-9092-6663B568046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E115-9956-449D-BBE0-2E2FFD8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2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DCD5-4043-4A1D-9092-6663B568046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E115-9956-449D-BBE0-2E2FFD8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3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DCD5-4043-4A1D-9092-6663B568046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E115-9956-449D-BBE0-2E2FFD8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1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DCD5-4043-4A1D-9092-6663B568046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E115-9956-449D-BBE0-2E2FFD8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0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DCD5-4043-4A1D-9092-6663B568046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E115-9956-449D-BBE0-2E2FFD8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6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DCD5-4043-4A1D-9092-6663B568046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E115-9956-449D-BBE0-2E2FFD8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7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DCD5-4043-4A1D-9092-6663B568046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E115-9956-449D-BBE0-2E2FFD8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4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FDCD5-4043-4A1D-9092-6663B568046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4E115-9956-449D-BBE0-2E2FFD82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7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tmp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tmp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00" y="0"/>
            <a:ext cx="10518486" cy="70635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50900" y="2967335"/>
            <a:ext cx="96647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94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fracture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8" presetClass="entr" presetSubtype="0" accel="50000" fill="hold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8545" y="568036"/>
            <a:ext cx="12053455" cy="62899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২৪ পৃষ্ঠা বের কর।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501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2654" y="429490"/>
            <a:ext cx="8839200" cy="900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62545" y="2161308"/>
            <a:ext cx="10058400" cy="2396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আরো কি কি কাজে পানি ব্যবহার করি।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33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16727" y="2967335"/>
            <a:ext cx="753687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</a:t>
            </a:r>
            <a:r>
              <a:rPr lang="en-US" sz="8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sz="8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4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46471287"/>
              </p:ext>
            </p:extLst>
          </p:nvPr>
        </p:nvGraphicFramePr>
        <p:xfrm>
          <a:off x="2032000" y="719666"/>
          <a:ext cx="8525164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19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0CD44F-B3D6-4DAB-BF22-8F598FCA4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020CD44F-B3D6-4DAB-BF22-8F598FCA4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020CD44F-B3D6-4DAB-BF22-8F598FCA4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graphicEl>
                                              <a:dgm id="{020CD44F-B3D6-4DAB-BF22-8F598FCA4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020CD44F-B3D6-4DAB-BF22-8F598FCA49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786BD7-8D39-4915-ADC7-F3776E358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E5786BD7-8D39-4915-ADC7-F3776E358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graphicEl>
                                              <a:dgm id="{E5786BD7-8D39-4915-ADC7-F3776E358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E5786BD7-8D39-4915-ADC7-F3776E358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E5786BD7-8D39-4915-ADC7-F3776E358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0E25BD-9E3D-459C-9608-E164D34F5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3A0E25BD-9E3D-459C-9608-E164D34F5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3A0E25BD-9E3D-459C-9608-E164D34F5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3A0E25BD-9E3D-459C-9608-E164D34F5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3A0E25BD-9E3D-459C-9608-E164D34F5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A6BE5D-8BAD-4D10-8C73-21A7B3E4A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49A6BE5D-8BAD-4D10-8C73-21A7B3E4A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49A6BE5D-8BAD-4D10-8C73-21A7B3E4A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49A6BE5D-8BAD-4D10-8C73-21A7B3E4A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49A6BE5D-8BAD-4D10-8C73-21A7B3E4A9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0923D0-4EEB-434F-AD08-172BEF025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880923D0-4EEB-434F-AD08-172BEF025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880923D0-4EEB-434F-AD08-172BEF025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880923D0-4EEB-434F-AD08-172BEF025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880923D0-4EEB-434F-AD08-172BEF0250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E83331-B29F-4AF0-B3AD-4A05CB599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5AE83331-B29F-4AF0-B3AD-4A05CB599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5AE83331-B29F-4AF0-B3AD-4A05CB599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5AE83331-B29F-4AF0-B3AD-4A05CB599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graphicEl>
                                              <a:dgm id="{5AE83331-B29F-4AF0-B3AD-4A05CB599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20AB7E-6FA1-4DE4-9D78-2DAA375B5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2620AB7E-6FA1-4DE4-9D78-2DAA375B5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2620AB7E-6FA1-4DE4-9D78-2DAA375B5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2620AB7E-6FA1-4DE4-9D78-2DAA375B5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2620AB7E-6FA1-4DE4-9D78-2DAA375B5D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F66DD2-571C-45E3-82FC-B315C0449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36F66DD2-571C-45E3-82FC-B315C0449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36F66DD2-571C-45E3-82FC-B315C0449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36F66DD2-571C-45E3-82FC-B315C0449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36F66DD2-571C-45E3-82FC-B315C0449B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5CBC4F-8817-4AA5-9748-0B6E01701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065CBC4F-8817-4AA5-9748-0B6E01701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065CBC4F-8817-4AA5-9748-0B6E01701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graphicEl>
                                              <a:dgm id="{065CBC4F-8817-4AA5-9748-0B6E01701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graphicEl>
                                              <a:dgm id="{065CBC4F-8817-4AA5-9748-0B6E01701F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7D22A5-C7DA-42EE-AEDF-3243C410A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1E7D22A5-C7DA-42EE-AEDF-3243C410A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1E7D22A5-C7DA-42EE-AEDF-3243C410A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1E7D22A5-C7DA-42EE-AEDF-3243C410A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>
                                            <p:graphicEl>
                                              <a:dgm id="{1E7D22A5-C7DA-42EE-AEDF-3243C410AB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3EB8A2-9A08-4B14-B5A6-0E026A681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AB3EB8A2-9A08-4B14-B5A6-0E026A681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AB3EB8A2-9A08-4B14-B5A6-0E026A681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AB3EB8A2-9A08-4B14-B5A6-0E026A681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">
                                            <p:graphicEl>
                                              <a:dgm id="{AB3EB8A2-9A08-4B14-B5A6-0E026A681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B9087C-58D1-489D-84DE-7833B628A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graphicEl>
                                              <a:dgm id="{77B9087C-58D1-489D-84DE-7833B628A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77B9087C-58D1-489D-84DE-7833B628A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77B9087C-58D1-489D-84DE-7833B628A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">
                                            <p:graphicEl>
                                              <a:dgm id="{77B9087C-58D1-489D-84DE-7833B628AB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EB412C-6326-418E-AB3E-1681CCD11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0DEB412C-6326-418E-AB3E-1681CCD11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0DEB412C-6326-418E-AB3E-1681CCD11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>
                                            <p:graphicEl>
                                              <a:dgm id="{0DEB412C-6326-418E-AB3E-1681CCD11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>
                                            <p:graphicEl>
                                              <a:dgm id="{0DEB412C-6326-418E-AB3E-1681CCD11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82982" y="1690688"/>
            <a:ext cx="8354291" cy="22440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আমরা কি কি কাজে পানি ব্যবহার করি পাঁচটি বাক্যে লেখ।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1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0545" y="279553"/>
            <a:ext cx="985058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</a:p>
          <a:p>
            <a:pPr algn="ctr"/>
            <a:r>
              <a:rPr lang="bn-IN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837" y="2172423"/>
            <a:ext cx="4031672" cy="390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6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শিক্ষক 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বেবী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রাণী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</a:p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পদবীঃ সহকারি শিক্ষক</a:t>
            </a: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ভপলাখামার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</a:p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সদর, ঠাকুরগাঁও</a:t>
            </a:r>
          </a:p>
          <a:p>
            <a:pPr marL="0" indent="0">
              <a:buNone/>
            </a:pP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AFC8AEE-8F03-4B20-848D-B7AD7BA541F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39" y="1825625"/>
            <a:ext cx="4357721" cy="4351338"/>
          </a:xfrm>
        </p:spPr>
      </p:pic>
    </p:spTree>
    <p:extLst>
      <p:ext uri="{BB962C8B-B14F-4D97-AF65-F5344CB8AC3E}">
        <p14:creationId xmlns:p14="http://schemas.microsoft.com/office/powerpoint/2010/main" val="69681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45673" y="180109"/>
            <a:ext cx="9393382" cy="573578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তৃতীয়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বিজ্ঞান</a:t>
            </a:r>
          </a:p>
          <a:p>
            <a:pPr algn="ctr"/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পাঠঃ জীবনের জন্য পানি</a:t>
            </a:r>
          </a:p>
          <a:p>
            <a:pPr algn="ctr"/>
            <a:endParaRPr lang="bn-IN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পানির ব্যবহার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690254" y="1011382"/>
            <a:ext cx="8631382" cy="433647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ফলঃ</a:t>
            </a:r>
          </a:p>
          <a:p>
            <a:pPr algn="ctr"/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৩.৩.১ মানুষের জন্য পানির গুরুত্ব বর্ণনা 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30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14400" y="512617"/>
            <a:ext cx="9670472" cy="5569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ছড়া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60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10" y="3833379"/>
            <a:ext cx="5105617" cy="24432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21" y="307398"/>
            <a:ext cx="4682834" cy="27782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098" y="3833378"/>
            <a:ext cx="5281611" cy="244328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53" y="307398"/>
            <a:ext cx="4476038" cy="290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37309" y="2618509"/>
            <a:ext cx="5458691" cy="2327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276108" y="2078182"/>
            <a:ext cx="5514109" cy="3408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পানির ব্যবহার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32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418" y="121659"/>
            <a:ext cx="5341119" cy="28800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95" y="3636817"/>
            <a:ext cx="4986962" cy="2571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418" y="3636817"/>
            <a:ext cx="5341120" cy="2571750"/>
          </a:xfrm>
          <a:prstGeom prst="rect">
            <a:avLst/>
          </a:prstGeom>
        </p:spPr>
      </p:pic>
      <p:sp>
        <p:nvSpPr>
          <p:cNvPr id="13" name="Flowchart: Terminator 12"/>
          <p:cNvSpPr/>
          <p:nvPr/>
        </p:nvSpPr>
        <p:spPr>
          <a:xfrm>
            <a:off x="1092439" y="3111427"/>
            <a:ext cx="3756652" cy="35220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পানি পান করতে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6151418" y="3111427"/>
            <a:ext cx="5341119" cy="35220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পানি গরু গোসল করাতে ব্যবহার করা হয়।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  <p:sp>
        <p:nvSpPr>
          <p:cNvPr id="15" name="Flowchart: Terminator 14"/>
          <p:cNvSpPr/>
          <p:nvPr/>
        </p:nvSpPr>
        <p:spPr>
          <a:xfrm>
            <a:off x="462396" y="6307278"/>
            <a:ext cx="4871604" cy="38619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পানি থালা বাসন ধুইতে ব্যবহার করা হয়।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lowchart: Terminator 15"/>
          <p:cNvSpPr/>
          <p:nvPr/>
        </p:nvSpPr>
        <p:spPr>
          <a:xfrm>
            <a:off x="6844145" y="6307278"/>
            <a:ext cx="4322619" cy="38619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পানি কৃষি কাজে ব্যবহার করা হয়।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07" y="207213"/>
            <a:ext cx="3967747" cy="270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55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28" y="157160"/>
            <a:ext cx="4729597" cy="29289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754" y="342898"/>
            <a:ext cx="5433129" cy="2743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753" y="3540270"/>
            <a:ext cx="5433129" cy="27892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28" y="3540270"/>
            <a:ext cx="4729597" cy="27892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1334" y="3128519"/>
            <a:ext cx="2571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চাষাবাদে পানির ব্যবহার।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7782" y="3128519"/>
            <a:ext cx="378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গোসল করতে পানির ব্যবহার।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329478"/>
            <a:ext cx="4526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খাবার স্যালাইন তৈরী করতে পানির ব্যবহার।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61564" y="6488668"/>
            <a:ext cx="2618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মাছ চাষ করতে।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4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139</Words>
  <Application>Microsoft Office PowerPoint</Application>
  <PresentationFormat>Widescreen</PresentationFormat>
  <Paragraphs>40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                          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Basudebpur gps</cp:lastModifiedBy>
  <cp:revision>86</cp:revision>
  <dcterms:created xsi:type="dcterms:W3CDTF">2019-05-17T05:01:10Z</dcterms:created>
  <dcterms:modified xsi:type="dcterms:W3CDTF">2020-10-19T03:44:43Z</dcterms:modified>
</cp:coreProperties>
</file>