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4" r:id="rId3"/>
    <p:sldMasterId id="2147483732" r:id="rId4"/>
  </p:sldMasterIdLst>
  <p:notesMasterIdLst>
    <p:notesMasterId r:id="rId23"/>
  </p:notesMasterIdLst>
  <p:sldIdLst>
    <p:sldId id="259" r:id="rId5"/>
    <p:sldId id="260" r:id="rId6"/>
    <p:sldId id="261" r:id="rId7"/>
    <p:sldId id="262" r:id="rId8"/>
    <p:sldId id="290" r:id="rId9"/>
    <p:sldId id="289" r:id="rId10"/>
    <p:sldId id="287" r:id="rId11"/>
    <p:sldId id="288" r:id="rId12"/>
    <p:sldId id="281" r:id="rId13"/>
    <p:sldId id="282" r:id="rId14"/>
    <p:sldId id="283" r:id="rId15"/>
    <p:sldId id="284" r:id="rId16"/>
    <p:sldId id="266" r:id="rId17"/>
    <p:sldId id="285" r:id="rId18"/>
    <p:sldId id="286" r:id="rId19"/>
    <p:sldId id="291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01E2E-3003-4230-AF05-5164B51E38BD}" type="doc">
      <dgm:prSet loTypeId="urn:microsoft.com/office/officeart/2005/8/layout/radial1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CECA9B-E506-41D1-88E9-A6EFD5327829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32528EF-2CAE-498B-8C3C-F7485B1DFFF0}" type="parTrans" cxnId="{9ED68695-6CE6-45CE-9C36-92B5F4E0EB2E}">
      <dgm:prSet/>
      <dgm:spPr/>
      <dgm:t>
        <a:bodyPr/>
        <a:lstStyle/>
        <a:p>
          <a:endParaRPr lang="en-US"/>
        </a:p>
      </dgm:t>
    </dgm:pt>
    <dgm:pt modelId="{DFFF0745-B6E6-4EE2-A6C6-2AA7513D7078}" type="sibTrans" cxnId="{9ED68695-6CE6-45CE-9C36-92B5F4E0EB2E}">
      <dgm:prSet/>
      <dgm:spPr/>
      <dgm:t>
        <a:bodyPr/>
        <a:lstStyle/>
        <a:p>
          <a:endParaRPr lang="en-US"/>
        </a:p>
      </dgm:t>
    </dgm:pt>
    <dgm:pt modelId="{99692D6D-0EF8-4FEA-BBEA-8F6D2CA402EE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2800" baseline="0" dirty="0">
              <a:latin typeface="NikoshBAN" panose="02000000000000000000" pitchFamily="2" charset="0"/>
              <a:cs typeface="NikoshBAN" panose="02000000000000000000" pitchFamily="2" charset="0"/>
            </a:rPr>
            <a:t> ১৯২০ সালের ১৭ই মার্চ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AA62EB-D645-4937-94AF-6EA0CF4F8705}" type="parTrans" cxnId="{890301BA-5C81-4F46-831E-C0DF14DC440E}">
      <dgm:prSet/>
      <dgm:spPr/>
      <dgm:t>
        <a:bodyPr/>
        <a:lstStyle/>
        <a:p>
          <a:endParaRPr lang="en-US"/>
        </a:p>
      </dgm:t>
    </dgm:pt>
    <dgm:pt modelId="{2040A93F-6A1B-4C17-8414-1AFBC1D6D5C7}" type="sibTrans" cxnId="{890301BA-5C81-4F46-831E-C0DF14DC440E}">
      <dgm:prSet/>
      <dgm:spPr/>
      <dgm:t>
        <a:bodyPr/>
        <a:lstStyle/>
        <a:p>
          <a:endParaRPr lang="en-US"/>
        </a:p>
      </dgm:t>
    </dgm:pt>
    <dgm:pt modelId="{BFB1B708-19B0-4BEB-AB2A-8D359DA902F3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গোপালগঞ্জ জেলার টুঙ্গিপাড়া গ্রামে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059877-C0BD-4352-8217-8F04053E8740}" type="parTrans" cxnId="{40E2642B-0DCF-408E-B5EC-09F913E71862}">
      <dgm:prSet/>
      <dgm:spPr/>
      <dgm:t>
        <a:bodyPr/>
        <a:lstStyle/>
        <a:p>
          <a:endParaRPr lang="en-US"/>
        </a:p>
      </dgm:t>
    </dgm:pt>
    <dgm:pt modelId="{998C338A-792B-4B69-91DB-43DDFF9633A4}" type="sibTrans" cxnId="{40E2642B-0DCF-408E-B5EC-09F913E71862}">
      <dgm:prSet/>
      <dgm:spPr/>
      <dgm:t>
        <a:bodyPr/>
        <a:lstStyle/>
        <a:p>
          <a:endParaRPr lang="en-US"/>
        </a:p>
      </dgm:t>
    </dgm:pt>
    <dgm:pt modelId="{C104C5B3-01A5-4900-AC56-4BFDE8BFA972}">
      <dgm:prSet phldrT="[Text]"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ডাকনামঃ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খোকা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F331D7-1168-4825-839E-7879565B4D0B}" type="parTrans" cxnId="{12470E58-45AE-4582-9E60-512795ABFF86}">
      <dgm:prSet/>
      <dgm:spPr/>
      <dgm:t>
        <a:bodyPr/>
        <a:lstStyle/>
        <a:p>
          <a:endParaRPr lang="en-US"/>
        </a:p>
      </dgm:t>
    </dgm:pt>
    <dgm:pt modelId="{27DDBA22-3376-4CF3-B3D2-BFD667D28FCE}" type="sibTrans" cxnId="{12470E58-45AE-4582-9E60-512795ABFF86}">
      <dgm:prSet/>
      <dgm:spPr/>
      <dgm:t>
        <a:bodyPr/>
        <a:lstStyle/>
        <a:p>
          <a:endParaRPr lang="en-US"/>
        </a:p>
      </dgm:t>
    </dgm:pt>
    <dgm:pt modelId="{29B4781C-7E3A-4ED4-993A-2D7197D000C1}">
      <dgm:prSet phldrT="[Text]" custT="1"/>
      <dgm:spPr/>
      <dgm:t>
        <a:bodyPr/>
        <a:lstStyle/>
        <a:p>
          <a:r>
            <a:rPr lang="bn-IN" sz="2800" kern="1200" spc="0" baseline="0" dirty="0">
              <a:latin typeface="NikoshBAN" panose="02000000000000000000" pitchFamily="2" charset="0"/>
              <a:cs typeface="NikoshBAN" panose="02000000000000000000" pitchFamily="2" charset="0"/>
            </a:rPr>
            <a:t>শিক্ষা জীবন শুরু</a:t>
          </a:r>
        </a:p>
        <a:p>
          <a:r>
            <a:rPr lang="bn-IN" sz="2800" kern="1200" spc="0" baseline="0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343EBE-DD3D-4AA6-A7E6-25E598A97632}" type="parTrans" cxnId="{9D8F16B3-9C0E-40B5-9F85-2A04327BC3FD}">
      <dgm:prSet/>
      <dgm:spPr/>
      <dgm:t>
        <a:bodyPr/>
        <a:lstStyle/>
        <a:p>
          <a:endParaRPr lang="en-US"/>
        </a:p>
      </dgm:t>
    </dgm:pt>
    <dgm:pt modelId="{FBCF4843-A365-42A9-9461-822263FEA9FE}" type="sibTrans" cxnId="{9D8F16B3-9C0E-40B5-9F85-2A04327BC3FD}">
      <dgm:prSet/>
      <dgm:spPr/>
      <dgm:t>
        <a:bodyPr/>
        <a:lstStyle/>
        <a:p>
          <a:endParaRPr lang="en-US"/>
        </a:p>
      </dgm:t>
    </dgm:pt>
    <dgm:pt modelId="{4D1904B1-C52C-4945-B673-FAB5E77391C3}">
      <dgm:prSet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বাবার নামঃ</a:t>
          </a:r>
        </a:p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শেখ লুৎফর রহমান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F195BA-0657-457A-B00A-796433BB3335}" type="parTrans" cxnId="{FEDD6835-613D-46FA-A66C-FA0ABE23921E}">
      <dgm:prSet/>
      <dgm:spPr/>
      <dgm:t>
        <a:bodyPr/>
        <a:lstStyle/>
        <a:p>
          <a:endParaRPr lang="en-US"/>
        </a:p>
      </dgm:t>
    </dgm:pt>
    <dgm:pt modelId="{E9138328-3398-4EB5-B609-F1D541E437DC}" type="sibTrans" cxnId="{FEDD6835-613D-46FA-A66C-FA0ABE23921E}">
      <dgm:prSet/>
      <dgm:spPr/>
      <dgm:t>
        <a:bodyPr/>
        <a:lstStyle/>
        <a:p>
          <a:endParaRPr lang="en-US"/>
        </a:p>
      </dgm:t>
    </dgm:pt>
    <dgm:pt modelId="{32C2CF0B-256D-4A71-A9A1-0AF0C5F1DAC5}">
      <dgm:prSet custT="1"/>
      <dgm:spPr/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মায়ের নাম</a:t>
          </a:r>
        </a:p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সায়েরা খাতুন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0C6A6A-3873-4508-BFF7-831B58C04C21}" type="parTrans" cxnId="{297C88C8-ACBF-430D-B556-BAACBBC4DBFC}">
      <dgm:prSet/>
      <dgm:spPr/>
      <dgm:t>
        <a:bodyPr/>
        <a:lstStyle/>
        <a:p>
          <a:endParaRPr lang="en-US"/>
        </a:p>
      </dgm:t>
    </dgm:pt>
    <dgm:pt modelId="{4874E8EB-E4AB-4965-8DAC-22BE364EF97F}" type="sibTrans" cxnId="{297C88C8-ACBF-430D-B556-BAACBBC4DBFC}">
      <dgm:prSet/>
      <dgm:spPr/>
      <dgm:t>
        <a:bodyPr/>
        <a:lstStyle/>
        <a:p>
          <a:endParaRPr lang="en-US"/>
        </a:p>
      </dgm:t>
    </dgm:pt>
    <dgm:pt modelId="{5418F2C2-A99A-438C-A347-38B11753FE23}" type="pres">
      <dgm:prSet presAssocID="{74A01E2E-3003-4230-AF05-5164B51E38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B3686D3-A192-4BB8-B767-CB22A32FA946}" type="pres">
      <dgm:prSet presAssocID="{02CECA9B-E506-41D1-88E9-A6EFD5327829}" presName="centerShape" presStyleLbl="node0" presStyleIdx="0" presStyleCnt="1" custScaleX="131974"/>
      <dgm:spPr/>
    </dgm:pt>
    <dgm:pt modelId="{F56AB7CB-C932-431A-87E3-0A2759B116EF}" type="pres">
      <dgm:prSet presAssocID="{B9AA62EB-D645-4937-94AF-6EA0CF4F8705}" presName="Name9" presStyleLbl="parChTrans1D2" presStyleIdx="0" presStyleCnt="6"/>
      <dgm:spPr/>
    </dgm:pt>
    <dgm:pt modelId="{63BEB71A-F3A9-4A58-9483-E7A318987265}" type="pres">
      <dgm:prSet presAssocID="{B9AA62EB-D645-4937-94AF-6EA0CF4F8705}" presName="connTx" presStyleLbl="parChTrans1D2" presStyleIdx="0" presStyleCnt="6"/>
      <dgm:spPr/>
    </dgm:pt>
    <dgm:pt modelId="{D6575434-4A49-4FAC-838D-6EFC6A28F188}" type="pres">
      <dgm:prSet presAssocID="{99692D6D-0EF8-4FEA-BBEA-8F6D2CA402EE}" presName="node" presStyleLbl="node1" presStyleIdx="0" presStyleCnt="6">
        <dgm:presLayoutVars>
          <dgm:bulletEnabled val="1"/>
        </dgm:presLayoutVars>
      </dgm:prSet>
      <dgm:spPr/>
    </dgm:pt>
    <dgm:pt modelId="{7B1DAD07-6419-4B5B-ABB0-7DDAB20A7C66}" type="pres">
      <dgm:prSet presAssocID="{C7F195BA-0657-457A-B00A-796433BB3335}" presName="Name9" presStyleLbl="parChTrans1D2" presStyleIdx="1" presStyleCnt="6"/>
      <dgm:spPr/>
    </dgm:pt>
    <dgm:pt modelId="{258C3125-6EE2-449D-9BBE-CBA28C4BA40B}" type="pres">
      <dgm:prSet presAssocID="{C7F195BA-0657-457A-B00A-796433BB3335}" presName="connTx" presStyleLbl="parChTrans1D2" presStyleIdx="1" presStyleCnt="6"/>
      <dgm:spPr/>
    </dgm:pt>
    <dgm:pt modelId="{CE53DFD6-885C-4CBB-9512-141F9A11B808}" type="pres">
      <dgm:prSet presAssocID="{4D1904B1-C52C-4945-B673-FAB5E77391C3}" presName="node" presStyleLbl="node1" presStyleIdx="1" presStyleCnt="6">
        <dgm:presLayoutVars>
          <dgm:bulletEnabled val="1"/>
        </dgm:presLayoutVars>
      </dgm:prSet>
      <dgm:spPr/>
    </dgm:pt>
    <dgm:pt modelId="{B7006BED-D941-4232-A5B6-9C0B5F553A83}" type="pres">
      <dgm:prSet presAssocID="{410C6A6A-3873-4508-BFF7-831B58C04C21}" presName="Name9" presStyleLbl="parChTrans1D2" presStyleIdx="2" presStyleCnt="6"/>
      <dgm:spPr/>
    </dgm:pt>
    <dgm:pt modelId="{20018622-7DD3-4AED-A6CD-36B190255ECE}" type="pres">
      <dgm:prSet presAssocID="{410C6A6A-3873-4508-BFF7-831B58C04C21}" presName="connTx" presStyleLbl="parChTrans1D2" presStyleIdx="2" presStyleCnt="6"/>
      <dgm:spPr/>
    </dgm:pt>
    <dgm:pt modelId="{1C438942-9A48-4041-A4E6-D4C464E7D7C8}" type="pres">
      <dgm:prSet presAssocID="{32C2CF0B-256D-4A71-A9A1-0AF0C5F1DAC5}" presName="node" presStyleLbl="node1" presStyleIdx="2" presStyleCnt="6">
        <dgm:presLayoutVars>
          <dgm:bulletEnabled val="1"/>
        </dgm:presLayoutVars>
      </dgm:prSet>
      <dgm:spPr/>
    </dgm:pt>
    <dgm:pt modelId="{0DE2FEA3-9FBD-491D-8EB4-7A98702945BA}" type="pres">
      <dgm:prSet presAssocID="{1A059877-C0BD-4352-8217-8F04053E8740}" presName="Name9" presStyleLbl="parChTrans1D2" presStyleIdx="3" presStyleCnt="6"/>
      <dgm:spPr/>
    </dgm:pt>
    <dgm:pt modelId="{707E940F-E729-49B8-9DA3-BDFF06ED6122}" type="pres">
      <dgm:prSet presAssocID="{1A059877-C0BD-4352-8217-8F04053E8740}" presName="connTx" presStyleLbl="parChTrans1D2" presStyleIdx="3" presStyleCnt="6"/>
      <dgm:spPr/>
    </dgm:pt>
    <dgm:pt modelId="{0FDB2903-545D-4F4E-83B8-012848B244DB}" type="pres">
      <dgm:prSet presAssocID="{BFB1B708-19B0-4BEB-AB2A-8D359DA902F3}" presName="node" presStyleLbl="node1" presStyleIdx="3" presStyleCnt="6">
        <dgm:presLayoutVars>
          <dgm:bulletEnabled val="1"/>
        </dgm:presLayoutVars>
      </dgm:prSet>
      <dgm:spPr/>
    </dgm:pt>
    <dgm:pt modelId="{23FEDC25-02AF-42F4-8067-25EF9705C4C8}" type="pres">
      <dgm:prSet presAssocID="{6CF331D7-1168-4825-839E-7879565B4D0B}" presName="Name9" presStyleLbl="parChTrans1D2" presStyleIdx="4" presStyleCnt="6"/>
      <dgm:spPr/>
    </dgm:pt>
    <dgm:pt modelId="{D0B2A5C0-F9F9-486F-BD6D-B0E0BB725C9B}" type="pres">
      <dgm:prSet presAssocID="{6CF331D7-1168-4825-839E-7879565B4D0B}" presName="connTx" presStyleLbl="parChTrans1D2" presStyleIdx="4" presStyleCnt="6"/>
      <dgm:spPr/>
    </dgm:pt>
    <dgm:pt modelId="{1848EB04-E65C-481B-B149-999146670F06}" type="pres">
      <dgm:prSet presAssocID="{C104C5B3-01A5-4900-AC56-4BFDE8BFA972}" presName="node" presStyleLbl="node1" presStyleIdx="4" presStyleCnt="6">
        <dgm:presLayoutVars>
          <dgm:bulletEnabled val="1"/>
        </dgm:presLayoutVars>
      </dgm:prSet>
      <dgm:spPr/>
    </dgm:pt>
    <dgm:pt modelId="{AA94D5F1-17A9-4FBB-9A53-A470B2264D0F}" type="pres">
      <dgm:prSet presAssocID="{F2343EBE-DD3D-4AA6-A7E6-25E598A97632}" presName="Name9" presStyleLbl="parChTrans1D2" presStyleIdx="5" presStyleCnt="6"/>
      <dgm:spPr/>
    </dgm:pt>
    <dgm:pt modelId="{9EF65BA6-0DCA-4509-B515-FE198B290EED}" type="pres">
      <dgm:prSet presAssocID="{F2343EBE-DD3D-4AA6-A7E6-25E598A97632}" presName="connTx" presStyleLbl="parChTrans1D2" presStyleIdx="5" presStyleCnt="6"/>
      <dgm:spPr/>
    </dgm:pt>
    <dgm:pt modelId="{1437D7C4-B401-4FF0-9A8A-375E2ACDA167}" type="pres">
      <dgm:prSet presAssocID="{29B4781C-7E3A-4ED4-993A-2D7197D000C1}" presName="node" presStyleLbl="node1" presStyleIdx="5" presStyleCnt="6">
        <dgm:presLayoutVars>
          <dgm:bulletEnabled val="1"/>
        </dgm:presLayoutVars>
      </dgm:prSet>
      <dgm:spPr/>
    </dgm:pt>
  </dgm:ptLst>
  <dgm:cxnLst>
    <dgm:cxn modelId="{39FBEF14-EA86-4EB4-BFAF-56827CD739A7}" type="presOf" srcId="{B9AA62EB-D645-4937-94AF-6EA0CF4F8705}" destId="{F56AB7CB-C932-431A-87E3-0A2759B116EF}" srcOrd="0" destOrd="0" presId="urn:microsoft.com/office/officeart/2005/8/layout/radial1"/>
    <dgm:cxn modelId="{57875B2A-00E5-46E7-873A-6D45E21184DA}" type="presOf" srcId="{6CF331D7-1168-4825-839E-7879565B4D0B}" destId="{23FEDC25-02AF-42F4-8067-25EF9705C4C8}" srcOrd="0" destOrd="0" presId="urn:microsoft.com/office/officeart/2005/8/layout/radial1"/>
    <dgm:cxn modelId="{40E2642B-0DCF-408E-B5EC-09F913E71862}" srcId="{02CECA9B-E506-41D1-88E9-A6EFD5327829}" destId="{BFB1B708-19B0-4BEB-AB2A-8D359DA902F3}" srcOrd="3" destOrd="0" parTransId="{1A059877-C0BD-4352-8217-8F04053E8740}" sibTransId="{998C338A-792B-4B69-91DB-43DDFF9633A4}"/>
    <dgm:cxn modelId="{FEDD6835-613D-46FA-A66C-FA0ABE23921E}" srcId="{02CECA9B-E506-41D1-88E9-A6EFD5327829}" destId="{4D1904B1-C52C-4945-B673-FAB5E77391C3}" srcOrd="1" destOrd="0" parTransId="{C7F195BA-0657-457A-B00A-796433BB3335}" sibTransId="{E9138328-3398-4EB5-B609-F1D541E437DC}"/>
    <dgm:cxn modelId="{2C352636-A601-4975-B29E-F2DFFE38A488}" type="presOf" srcId="{74A01E2E-3003-4230-AF05-5164B51E38BD}" destId="{5418F2C2-A99A-438C-A347-38B11753FE23}" srcOrd="0" destOrd="0" presId="urn:microsoft.com/office/officeart/2005/8/layout/radial1"/>
    <dgm:cxn modelId="{11BDE637-7C4D-46B0-8C48-A8D61C169AC5}" type="presOf" srcId="{B9AA62EB-D645-4937-94AF-6EA0CF4F8705}" destId="{63BEB71A-F3A9-4A58-9483-E7A318987265}" srcOrd="1" destOrd="0" presId="urn:microsoft.com/office/officeart/2005/8/layout/radial1"/>
    <dgm:cxn modelId="{AB631B60-E619-4B83-9381-E4F7636C7654}" type="presOf" srcId="{C104C5B3-01A5-4900-AC56-4BFDE8BFA972}" destId="{1848EB04-E65C-481B-B149-999146670F06}" srcOrd="0" destOrd="0" presId="urn:microsoft.com/office/officeart/2005/8/layout/radial1"/>
    <dgm:cxn modelId="{29302246-EE9A-4364-AB06-DD1CE797B572}" type="presOf" srcId="{6CF331D7-1168-4825-839E-7879565B4D0B}" destId="{D0B2A5C0-F9F9-486F-BD6D-B0E0BB725C9B}" srcOrd="1" destOrd="0" presId="urn:microsoft.com/office/officeart/2005/8/layout/radial1"/>
    <dgm:cxn modelId="{F630F549-2F7D-4B32-9E15-639CB7F82B10}" type="presOf" srcId="{BFB1B708-19B0-4BEB-AB2A-8D359DA902F3}" destId="{0FDB2903-545D-4F4E-83B8-012848B244DB}" srcOrd="0" destOrd="0" presId="urn:microsoft.com/office/officeart/2005/8/layout/radial1"/>
    <dgm:cxn modelId="{50FA4975-730F-4051-BC31-08E596A930A2}" type="presOf" srcId="{F2343EBE-DD3D-4AA6-A7E6-25E598A97632}" destId="{AA94D5F1-17A9-4FBB-9A53-A470B2264D0F}" srcOrd="0" destOrd="0" presId="urn:microsoft.com/office/officeart/2005/8/layout/radial1"/>
    <dgm:cxn modelId="{7A3D3E57-C8AD-4E90-B8DF-D804F75FBD7F}" type="presOf" srcId="{C7F195BA-0657-457A-B00A-796433BB3335}" destId="{258C3125-6EE2-449D-9BBE-CBA28C4BA40B}" srcOrd="1" destOrd="0" presId="urn:microsoft.com/office/officeart/2005/8/layout/radial1"/>
    <dgm:cxn modelId="{12470E58-45AE-4582-9E60-512795ABFF86}" srcId="{02CECA9B-E506-41D1-88E9-A6EFD5327829}" destId="{C104C5B3-01A5-4900-AC56-4BFDE8BFA972}" srcOrd="4" destOrd="0" parTransId="{6CF331D7-1168-4825-839E-7879565B4D0B}" sibTransId="{27DDBA22-3376-4CF3-B3D2-BFD667D28FCE}"/>
    <dgm:cxn modelId="{21908458-46F0-4491-B446-384CBA5D9072}" type="presOf" srcId="{4D1904B1-C52C-4945-B673-FAB5E77391C3}" destId="{CE53DFD6-885C-4CBB-9512-141F9A11B808}" srcOrd="0" destOrd="0" presId="urn:microsoft.com/office/officeart/2005/8/layout/radial1"/>
    <dgm:cxn modelId="{9ED68695-6CE6-45CE-9C36-92B5F4E0EB2E}" srcId="{74A01E2E-3003-4230-AF05-5164B51E38BD}" destId="{02CECA9B-E506-41D1-88E9-A6EFD5327829}" srcOrd="0" destOrd="0" parTransId="{F32528EF-2CAE-498B-8C3C-F7485B1DFFF0}" sibTransId="{DFFF0745-B6E6-4EE2-A6C6-2AA7513D7078}"/>
    <dgm:cxn modelId="{51432B9A-B462-44DE-A76F-4AA5CF446C9A}" type="presOf" srcId="{410C6A6A-3873-4508-BFF7-831B58C04C21}" destId="{B7006BED-D941-4232-A5B6-9C0B5F553A83}" srcOrd="0" destOrd="0" presId="urn:microsoft.com/office/officeart/2005/8/layout/radial1"/>
    <dgm:cxn modelId="{2F0473A7-3FA9-41E2-B1BE-1540BBEE8064}" type="presOf" srcId="{32C2CF0B-256D-4A71-A9A1-0AF0C5F1DAC5}" destId="{1C438942-9A48-4041-A4E6-D4C464E7D7C8}" srcOrd="0" destOrd="0" presId="urn:microsoft.com/office/officeart/2005/8/layout/radial1"/>
    <dgm:cxn modelId="{CD9E76A7-79D1-4DD2-911F-96101A617FB7}" type="presOf" srcId="{C7F195BA-0657-457A-B00A-796433BB3335}" destId="{7B1DAD07-6419-4B5B-ABB0-7DDAB20A7C66}" srcOrd="0" destOrd="0" presId="urn:microsoft.com/office/officeart/2005/8/layout/radial1"/>
    <dgm:cxn modelId="{9D8F16B3-9C0E-40B5-9F85-2A04327BC3FD}" srcId="{02CECA9B-E506-41D1-88E9-A6EFD5327829}" destId="{29B4781C-7E3A-4ED4-993A-2D7197D000C1}" srcOrd="5" destOrd="0" parTransId="{F2343EBE-DD3D-4AA6-A7E6-25E598A97632}" sibTransId="{FBCF4843-A365-42A9-9461-822263FEA9FE}"/>
    <dgm:cxn modelId="{1F3DD4B5-9DC0-40C4-90E6-46F6419E8DE9}" type="presOf" srcId="{410C6A6A-3873-4508-BFF7-831B58C04C21}" destId="{20018622-7DD3-4AED-A6CD-36B190255ECE}" srcOrd="1" destOrd="0" presId="urn:microsoft.com/office/officeart/2005/8/layout/radial1"/>
    <dgm:cxn modelId="{890301BA-5C81-4F46-831E-C0DF14DC440E}" srcId="{02CECA9B-E506-41D1-88E9-A6EFD5327829}" destId="{99692D6D-0EF8-4FEA-BBEA-8F6D2CA402EE}" srcOrd="0" destOrd="0" parTransId="{B9AA62EB-D645-4937-94AF-6EA0CF4F8705}" sibTransId="{2040A93F-6A1B-4C17-8414-1AFBC1D6D5C7}"/>
    <dgm:cxn modelId="{790CE1BA-8E3A-4F34-9CD4-7F8CE9205EFF}" type="presOf" srcId="{F2343EBE-DD3D-4AA6-A7E6-25E598A97632}" destId="{9EF65BA6-0DCA-4509-B515-FE198B290EED}" srcOrd="1" destOrd="0" presId="urn:microsoft.com/office/officeart/2005/8/layout/radial1"/>
    <dgm:cxn modelId="{297C88C8-ACBF-430D-B556-BAACBBC4DBFC}" srcId="{02CECA9B-E506-41D1-88E9-A6EFD5327829}" destId="{32C2CF0B-256D-4A71-A9A1-0AF0C5F1DAC5}" srcOrd="2" destOrd="0" parTransId="{410C6A6A-3873-4508-BFF7-831B58C04C21}" sibTransId="{4874E8EB-E4AB-4965-8DAC-22BE364EF97F}"/>
    <dgm:cxn modelId="{5F9F84D8-0DF1-426C-B107-6D1905D35E58}" type="presOf" srcId="{1A059877-C0BD-4352-8217-8F04053E8740}" destId="{707E940F-E729-49B8-9DA3-BDFF06ED6122}" srcOrd="1" destOrd="0" presId="urn:microsoft.com/office/officeart/2005/8/layout/radial1"/>
    <dgm:cxn modelId="{BFEB9FE2-7B9D-4BC1-8E34-7E318F47D0BE}" type="presOf" srcId="{02CECA9B-E506-41D1-88E9-A6EFD5327829}" destId="{6B3686D3-A192-4BB8-B767-CB22A32FA946}" srcOrd="0" destOrd="0" presId="urn:microsoft.com/office/officeart/2005/8/layout/radial1"/>
    <dgm:cxn modelId="{8681E1E7-0F4A-4CF5-ACE6-DCC82EAC6B19}" type="presOf" srcId="{99692D6D-0EF8-4FEA-BBEA-8F6D2CA402EE}" destId="{D6575434-4A49-4FAC-838D-6EFC6A28F188}" srcOrd="0" destOrd="0" presId="urn:microsoft.com/office/officeart/2005/8/layout/radial1"/>
    <dgm:cxn modelId="{07607EF8-79E3-4892-B564-19CF49B93F35}" type="presOf" srcId="{1A059877-C0BD-4352-8217-8F04053E8740}" destId="{0DE2FEA3-9FBD-491D-8EB4-7A98702945BA}" srcOrd="0" destOrd="0" presId="urn:microsoft.com/office/officeart/2005/8/layout/radial1"/>
    <dgm:cxn modelId="{ED305EFA-201E-4CC7-8A01-23C3B562A873}" type="presOf" srcId="{29B4781C-7E3A-4ED4-993A-2D7197D000C1}" destId="{1437D7C4-B401-4FF0-9A8A-375E2ACDA167}" srcOrd="0" destOrd="0" presId="urn:microsoft.com/office/officeart/2005/8/layout/radial1"/>
    <dgm:cxn modelId="{14771629-0C92-4C64-9F9E-5209E85E9480}" type="presParOf" srcId="{5418F2C2-A99A-438C-A347-38B11753FE23}" destId="{6B3686D3-A192-4BB8-B767-CB22A32FA946}" srcOrd="0" destOrd="0" presId="urn:microsoft.com/office/officeart/2005/8/layout/radial1"/>
    <dgm:cxn modelId="{DA6397D7-0106-402E-B5A7-790EE0B12F2F}" type="presParOf" srcId="{5418F2C2-A99A-438C-A347-38B11753FE23}" destId="{F56AB7CB-C932-431A-87E3-0A2759B116EF}" srcOrd="1" destOrd="0" presId="urn:microsoft.com/office/officeart/2005/8/layout/radial1"/>
    <dgm:cxn modelId="{9DB7C7B1-3642-4898-A7FA-E9BCFAED1102}" type="presParOf" srcId="{F56AB7CB-C932-431A-87E3-0A2759B116EF}" destId="{63BEB71A-F3A9-4A58-9483-E7A318987265}" srcOrd="0" destOrd="0" presId="urn:microsoft.com/office/officeart/2005/8/layout/radial1"/>
    <dgm:cxn modelId="{8A7E3ABC-D537-4EA9-A344-2AB6696C66F1}" type="presParOf" srcId="{5418F2C2-A99A-438C-A347-38B11753FE23}" destId="{D6575434-4A49-4FAC-838D-6EFC6A28F188}" srcOrd="2" destOrd="0" presId="urn:microsoft.com/office/officeart/2005/8/layout/radial1"/>
    <dgm:cxn modelId="{7149124F-CB8F-4811-BDF8-898ED0D22D70}" type="presParOf" srcId="{5418F2C2-A99A-438C-A347-38B11753FE23}" destId="{7B1DAD07-6419-4B5B-ABB0-7DDAB20A7C66}" srcOrd="3" destOrd="0" presId="urn:microsoft.com/office/officeart/2005/8/layout/radial1"/>
    <dgm:cxn modelId="{B0F83BA3-86FA-4EFD-91B7-DC650FA8A218}" type="presParOf" srcId="{7B1DAD07-6419-4B5B-ABB0-7DDAB20A7C66}" destId="{258C3125-6EE2-449D-9BBE-CBA28C4BA40B}" srcOrd="0" destOrd="0" presId="urn:microsoft.com/office/officeart/2005/8/layout/radial1"/>
    <dgm:cxn modelId="{322AB5E2-88DD-4051-B061-EBF5EB877B2F}" type="presParOf" srcId="{5418F2C2-A99A-438C-A347-38B11753FE23}" destId="{CE53DFD6-885C-4CBB-9512-141F9A11B808}" srcOrd="4" destOrd="0" presId="urn:microsoft.com/office/officeart/2005/8/layout/radial1"/>
    <dgm:cxn modelId="{524E41D6-7EE4-4EB3-A0AA-6579A9679161}" type="presParOf" srcId="{5418F2C2-A99A-438C-A347-38B11753FE23}" destId="{B7006BED-D941-4232-A5B6-9C0B5F553A83}" srcOrd="5" destOrd="0" presId="urn:microsoft.com/office/officeart/2005/8/layout/radial1"/>
    <dgm:cxn modelId="{3C9821AF-9FD5-4A63-A777-03E529DFA192}" type="presParOf" srcId="{B7006BED-D941-4232-A5B6-9C0B5F553A83}" destId="{20018622-7DD3-4AED-A6CD-36B190255ECE}" srcOrd="0" destOrd="0" presId="urn:microsoft.com/office/officeart/2005/8/layout/radial1"/>
    <dgm:cxn modelId="{DD77C6CC-DD2C-4BD1-B7B6-F69E06D16AF6}" type="presParOf" srcId="{5418F2C2-A99A-438C-A347-38B11753FE23}" destId="{1C438942-9A48-4041-A4E6-D4C464E7D7C8}" srcOrd="6" destOrd="0" presId="urn:microsoft.com/office/officeart/2005/8/layout/radial1"/>
    <dgm:cxn modelId="{40A2D4ED-B7E1-4D11-8C23-A306B83084B2}" type="presParOf" srcId="{5418F2C2-A99A-438C-A347-38B11753FE23}" destId="{0DE2FEA3-9FBD-491D-8EB4-7A98702945BA}" srcOrd="7" destOrd="0" presId="urn:microsoft.com/office/officeart/2005/8/layout/radial1"/>
    <dgm:cxn modelId="{52FAFAD1-61F9-44F2-8836-2A15EC16D066}" type="presParOf" srcId="{0DE2FEA3-9FBD-491D-8EB4-7A98702945BA}" destId="{707E940F-E729-49B8-9DA3-BDFF06ED6122}" srcOrd="0" destOrd="0" presId="urn:microsoft.com/office/officeart/2005/8/layout/radial1"/>
    <dgm:cxn modelId="{07128C3B-C6A9-4A82-BE97-2E9A857FBADC}" type="presParOf" srcId="{5418F2C2-A99A-438C-A347-38B11753FE23}" destId="{0FDB2903-545D-4F4E-83B8-012848B244DB}" srcOrd="8" destOrd="0" presId="urn:microsoft.com/office/officeart/2005/8/layout/radial1"/>
    <dgm:cxn modelId="{4C13B788-8146-44EF-A96A-5563E3DE11B6}" type="presParOf" srcId="{5418F2C2-A99A-438C-A347-38B11753FE23}" destId="{23FEDC25-02AF-42F4-8067-25EF9705C4C8}" srcOrd="9" destOrd="0" presId="urn:microsoft.com/office/officeart/2005/8/layout/radial1"/>
    <dgm:cxn modelId="{8D77D8B2-6C72-4D50-A0E7-1FDEF1433CED}" type="presParOf" srcId="{23FEDC25-02AF-42F4-8067-25EF9705C4C8}" destId="{D0B2A5C0-F9F9-486F-BD6D-B0E0BB725C9B}" srcOrd="0" destOrd="0" presId="urn:microsoft.com/office/officeart/2005/8/layout/radial1"/>
    <dgm:cxn modelId="{2C45534E-958D-4C61-9D9A-FA1B7B68B6C4}" type="presParOf" srcId="{5418F2C2-A99A-438C-A347-38B11753FE23}" destId="{1848EB04-E65C-481B-B149-999146670F06}" srcOrd="10" destOrd="0" presId="urn:microsoft.com/office/officeart/2005/8/layout/radial1"/>
    <dgm:cxn modelId="{0C9D022F-7BC5-49B8-A00E-A6BABC912BC8}" type="presParOf" srcId="{5418F2C2-A99A-438C-A347-38B11753FE23}" destId="{AA94D5F1-17A9-4FBB-9A53-A470B2264D0F}" srcOrd="11" destOrd="0" presId="urn:microsoft.com/office/officeart/2005/8/layout/radial1"/>
    <dgm:cxn modelId="{85D4EB9E-86EA-4C62-B86F-6307F9FD08A0}" type="presParOf" srcId="{AA94D5F1-17A9-4FBB-9A53-A470B2264D0F}" destId="{9EF65BA6-0DCA-4509-B515-FE198B290EED}" srcOrd="0" destOrd="0" presId="urn:microsoft.com/office/officeart/2005/8/layout/radial1"/>
    <dgm:cxn modelId="{41221282-0816-4DF6-90AE-EF1A05680FF5}" type="presParOf" srcId="{5418F2C2-A99A-438C-A347-38B11753FE23}" destId="{1437D7C4-B401-4FF0-9A8A-375E2ACDA16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686D3-A192-4BB8-B767-CB22A32FA946}">
      <dsp:nvSpPr>
        <dsp:cNvPr id="0" name=""/>
        <dsp:cNvSpPr/>
      </dsp:nvSpPr>
      <dsp:spPr>
        <a:xfrm>
          <a:off x="3001988" y="2344492"/>
          <a:ext cx="2350227" cy="1780826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700" kern="1200" dirty="0"/>
        </a:p>
      </dsp:txBody>
      <dsp:txXfrm>
        <a:off x="3346171" y="2605288"/>
        <a:ext cx="1661861" cy="1259234"/>
      </dsp:txXfrm>
    </dsp:sp>
    <dsp:sp modelId="{F56AB7CB-C932-431A-87E3-0A2759B116EF}">
      <dsp:nvSpPr>
        <dsp:cNvPr id="0" name=""/>
        <dsp:cNvSpPr/>
      </dsp:nvSpPr>
      <dsp:spPr>
        <a:xfrm rot="16200000">
          <a:off x="3907772" y="2055978"/>
          <a:ext cx="538658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38658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3635" y="2061697"/>
        <a:ext cx="26932" cy="26932"/>
      </dsp:txXfrm>
    </dsp:sp>
    <dsp:sp modelId="{D6575434-4A49-4FAC-838D-6EFC6A28F188}">
      <dsp:nvSpPr>
        <dsp:cNvPr id="0" name=""/>
        <dsp:cNvSpPr/>
      </dsp:nvSpPr>
      <dsp:spPr>
        <a:xfrm>
          <a:off x="3286688" y="25007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জন্মঃ</a:t>
          </a:r>
          <a:r>
            <a:rPr lang="bn-IN" sz="2800" kern="1200" baseline="0" dirty="0">
              <a:latin typeface="NikoshBAN" panose="02000000000000000000" pitchFamily="2" charset="0"/>
              <a:cs typeface="NikoshBAN" panose="02000000000000000000" pitchFamily="2" charset="0"/>
            </a:rPr>
            <a:t> ১৯২০ সালের ১৭ই মার্চ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84" y="285803"/>
        <a:ext cx="1259234" cy="1259234"/>
      </dsp:txXfrm>
    </dsp:sp>
    <dsp:sp modelId="{7B1DAD07-6419-4B5B-ABB0-7DDAB20A7C66}">
      <dsp:nvSpPr>
        <dsp:cNvPr id="0" name=""/>
        <dsp:cNvSpPr/>
      </dsp:nvSpPr>
      <dsp:spPr>
        <a:xfrm rot="19800000">
          <a:off x="5088373" y="2588628"/>
          <a:ext cx="349771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349771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4514" y="2599068"/>
        <a:ext cx="17488" cy="17488"/>
      </dsp:txXfrm>
    </dsp:sp>
    <dsp:sp modelId="{CE53DFD6-885C-4CBB-9512-141F9A11B808}">
      <dsp:nvSpPr>
        <dsp:cNvPr id="0" name=""/>
        <dsp:cNvSpPr/>
      </dsp:nvSpPr>
      <dsp:spPr>
        <a:xfrm>
          <a:off x="5295421" y="1184750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বাবার নামঃ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শেখ লুৎফর রহমান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217" y="1445546"/>
        <a:ext cx="1259234" cy="1259234"/>
      </dsp:txXfrm>
    </dsp:sp>
    <dsp:sp modelId="{B7006BED-D941-4232-A5B6-9C0B5F553A83}">
      <dsp:nvSpPr>
        <dsp:cNvPr id="0" name=""/>
        <dsp:cNvSpPr/>
      </dsp:nvSpPr>
      <dsp:spPr>
        <a:xfrm rot="1800000">
          <a:off x="5088373" y="3842814"/>
          <a:ext cx="349771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349771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54514" y="3853254"/>
        <a:ext cx="17488" cy="17488"/>
      </dsp:txXfrm>
    </dsp:sp>
    <dsp:sp modelId="{1C438942-9A48-4041-A4E6-D4C464E7D7C8}">
      <dsp:nvSpPr>
        <dsp:cNvPr id="0" name=""/>
        <dsp:cNvSpPr/>
      </dsp:nvSpPr>
      <dsp:spPr>
        <a:xfrm>
          <a:off x="5295421" y="3504235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মায়ের নাম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সায়েরা খাতুন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56217" y="3765031"/>
        <a:ext cx="1259234" cy="1259234"/>
      </dsp:txXfrm>
    </dsp:sp>
    <dsp:sp modelId="{0DE2FEA3-9FBD-491D-8EB4-7A98702945BA}">
      <dsp:nvSpPr>
        <dsp:cNvPr id="0" name=""/>
        <dsp:cNvSpPr/>
      </dsp:nvSpPr>
      <dsp:spPr>
        <a:xfrm rot="5400000">
          <a:off x="3907772" y="4375463"/>
          <a:ext cx="538658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538658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63635" y="4381182"/>
        <a:ext cx="26932" cy="26932"/>
      </dsp:txXfrm>
    </dsp:sp>
    <dsp:sp modelId="{0FDB2903-545D-4F4E-83B8-012848B244DB}">
      <dsp:nvSpPr>
        <dsp:cNvPr id="0" name=""/>
        <dsp:cNvSpPr/>
      </dsp:nvSpPr>
      <dsp:spPr>
        <a:xfrm>
          <a:off x="3286688" y="4663977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জন্মস্থানঃ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গোপালগঞ্জ জেলার টুঙ্গিপাড়া গ্রামে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7484" y="4924773"/>
        <a:ext cx="1259234" cy="1259234"/>
      </dsp:txXfrm>
    </dsp:sp>
    <dsp:sp modelId="{23FEDC25-02AF-42F4-8067-25EF9705C4C8}">
      <dsp:nvSpPr>
        <dsp:cNvPr id="0" name=""/>
        <dsp:cNvSpPr/>
      </dsp:nvSpPr>
      <dsp:spPr>
        <a:xfrm rot="9000000">
          <a:off x="2916059" y="3842814"/>
          <a:ext cx="349771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349771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82200" y="3853254"/>
        <a:ext cx="17488" cy="17488"/>
      </dsp:txXfrm>
    </dsp:sp>
    <dsp:sp modelId="{1848EB04-E65C-481B-B149-999146670F06}">
      <dsp:nvSpPr>
        <dsp:cNvPr id="0" name=""/>
        <dsp:cNvSpPr/>
      </dsp:nvSpPr>
      <dsp:spPr>
        <a:xfrm>
          <a:off x="1277955" y="3504235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ডাকনামঃ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খোকা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8751" y="3765031"/>
        <a:ext cx="1259234" cy="1259234"/>
      </dsp:txXfrm>
    </dsp:sp>
    <dsp:sp modelId="{AA94D5F1-17A9-4FBB-9A53-A470B2264D0F}">
      <dsp:nvSpPr>
        <dsp:cNvPr id="0" name=""/>
        <dsp:cNvSpPr/>
      </dsp:nvSpPr>
      <dsp:spPr>
        <a:xfrm rot="12600000">
          <a:off x="2916059" y="2588628"/>
          <a:ext cx="349771" cy="38369"/>
        </a:xfrm>
        <a:custGeom>
          <a:avLst/>
          <a:gdLst/>
          <a:ahLst/>
          <a:cxnLst/>
          <a:rect l="0" t="0" r="0" b="0"/>
          <a:pathLst>
            <a:path>
              <a:moveTo>
                <a:pt x="0" y="19184"/>
              </a:moveTo>
              <a:lnTo>
                <a:pt x="349771" y="19184"/>
              </a:lnTo>
            </a:path>
          </a:pathLst>
        </a:cu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3082200" y="2599068"/>
        <a:ext cx="17488" cy="17488"/>
      </dsp:txXfrm>
    </dsp:sp>
    <dsp:sp modelId="{1437D7C4-B401-4FF0-9A8A-375E2ACDA167}">
      <dsp:nvSpPr>
        <dsp:cNvPr id="0" name=""/>
        <dsp:cNvSpPr/>
      </dsp:nvSpPr>
      <dsp:spPr>
        <a:xfrm>
          <a:off x="1277955" y="1184750"/>
          <a:ext cx="1780826" cy="178082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spc="0" baseline="0" dirty="0">
              <a:latin typeface="NikoshBAN" panose="02000000000000000000" pitchFamily="2" charset="0"/>
              <a:cs typeface="NikoshBAN" panose="02000000000000000000" pitchFamily="2" charset="0"/>
            </a:rPr>
            <a:t>শিক্ষা জীবন শুরু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spc="0" baseline="0" dirty="0">
              <a:latin typeface="NikoshBAN" panose="02000000000000000000" pitchFamily="2" charset="0"/>
              <a:cs typeface="NikoshBAN" panose="02000000000000000000" pitchFamily="2" charset="0"/>
            </a:rPr>
            <a:t>৭ বছর বয়সে</a:t>
          </a:r>
          <a:endParaRPr lang="en-US" sz="3200" kern="1200" spc="0" baseline="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38751" y="1445546"/>
        <a:ext cx="1259234" cy="125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AC0E3-8251-46C5-9496-812703E116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25EE3-912C-44B0-AE26-FF923C6FE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3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0F77-1CBA-4DFF-84B8-8DB16EB8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DED22-76C0-4CE4-A095-B80F51859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27CB-769A-4AB0-84AE-A0F10D81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9DB0B-4DAB-4E61-A68C-231643421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B4B1-AC90-45DE-ADA4-B9CABA42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2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3ED57-B649-4C88-9B8D-76DC0AE1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1D03E3-422C-4F6B-B85E-371DFCA50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0C92E-4E98-4EB7-8D47-425FDAFF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ADC23-FD1A-4CC1-9ECA-16EA9D2B0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E8067-345A-417B-A46D-3615CDE6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4B0BE-0AD1-4273-87A7-BF174EB0E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8644FC-ACB0-49D9-9CA5-55FB3585B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7B968-1684-43AC-A8E9-27831A52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3512-E61D-4AC6-AA29-D3A15679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C93A-4ECA-42EC-A4DA-1961AC5E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3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9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6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6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725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6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32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072CB-722D-436B-840F-429BD0FF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03A58-A9CE-42A8-80A2-8B158C4A7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1B1FC-835D-4793-B007-E392F97C0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17C3-1031-41C8-A8E7-7C5FA97E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10B7-C656-4409-A1F3-B17588D0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41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7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4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1542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63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32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06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5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6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4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BC0D5-1A68-4F89-AE38-C1A6D336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30CEF-7E9B-4B69-B4F0-2C4D9785B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0AA01-7F8A-4A92-AD81-32FF3E80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7D1B-0E55-414E-9935-1D75FE9E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A237-90E5-4418-AD18-DE5E3FF18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1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89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870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19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330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75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534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6857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67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65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2A8C7-8157-433D-B02B-1A45138F2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F18E1-40D9-4000-8368-072C0B117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9BE6AF-25B7-45C5-B5B6-3B3D3EE87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01E5D-714A-4531-9738-AF4F0433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37CAC3-79BE-41ED-8C91-63550B24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B7D31-6028-443C-9C85-2B2E3E3AA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84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0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68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11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5183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11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318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226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42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2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2C93-B05A-4C92-80EF-BF48EFC5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C4134-982C-4308-82DD-5144291E2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A47E4-AF9B-458D-97B1-A1D518744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A56918-3F6A-4DE2-8C70-180A18AC1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F0455-F2DF-4AA8-AEFC-2F7A25C48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9E0627-5348-49D5-BA98-AF9BC673E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6D0D30-A4BC-4BB1-B81A-BA4BB516B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D8058A-A010-4D6D-918A-DB5D13BC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458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169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501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65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741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798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864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1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B277-2D97-4F29-BDC0-07C7752F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E95CE9-E0D5-42B3-992A-11E8EB95B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4AC33-4513-4851-AAF0-963A135B4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66A54-5F69-435A-913A-E543B99C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AFBBF-39FB-46EF-B69D-B3C65DF0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D8768C-B95F-44A6-AB78-C15F6310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9E0E6-F4E9-4317-9934-B9D562A0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4D009-576B-40BA-9050-712DE73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D396-883F-4A23-BAD6-3B2BD9726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49C24-1A01-4C33-B0C4-DB1EA186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5688E-F52E-4914-A477-DD08BA7EA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A289B-6160-489D-A928-8546496AF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73599-378B-4D0B-B339-40DE5FB6E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ABD0-91C7-4F62-845B-3C09BC2A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9D232-5B86-4941-8279-92B535541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F8263-014E-4967-A197-F3AEDB758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4D716-77D2-43E9-BE23-DCEB4A6C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90F785-EC65-4A3C-84E5-E2465444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639E5-D285-4D1A-91F7-259B8A558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5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24806A-69E2-48FD-9498-127F36A0B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42477-A01D-436C-A994-6EC0898D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5EE0B-3375-4728-B812-413F3AEF0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C0517-DD07-4C07-B36C-D09B53C0F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884C-94E9-415A-97E7-35284E360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C59C-03E8-4E6C-AC07-A09A315F2B8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431856B-48A9-4708-863D-A588564B9F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41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08BC14-8528-446F-8ECF-AD7A5A276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6" y="418923"/>
            <a:ext cx="1511939" cy="1377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CA913-AC0F-4C1E-9C3D-73E29B81D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5" y="4976857"/>
            <a:ext cx="1511939" cy="137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02641-56C8-47B6-93CB-8A42BFD25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05" y="461125"/>
            <a:ext cx="1511939" cy="13778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FF9DDE-99AE-4E08-8814-286313351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905" y="5019061"/>
            <a:ext cx="1511939" cy="1377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11DE67-6836-4771-BD71-59E4CE46E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670C6D-D35D-42A2-8CB5-E678951D5E9E}"/>
              </a:ext>
            </a:extLst>
          </p:cNvPr>
          <p:cNvSpPr/>
          <p:nvPr/>
        </p:nvSpPr>
        <p:spPr>
          <a:xfrm>
            <a:off x="3277772" y="800"/>
            <a:ext cx="4642338" cy="1377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3E023F-242B-4D51-A532-904F5ABED4E1}"/>
              </a:ext>
            </a:extLst>
          </p:cNvPr>
          <p:cNvSpPr/>
          <p:nvPr/>
        </p:nvSpPr>
        <p:spPr>
          <a:xfrm>
            <a:off x="92445" y="1037226"/>
            <a:ext cx="689323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শিক্ষাজীবন শুরু হয় ৭ বছর বয়সে</a:t>
            </a:r>
          </a:p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বিদ্যালয়ে।</a:t>
            </a:r>
          </a:p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বছর পর তিনি গোপালগঞ্জ পাবলিক</a:t>
            </a:r>
          </a:p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স্কুলে। তিনি মাধ্যমিক শিক্ষা লাভ করেন</a:t>
            </a:r>
          </a:p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 স্কুল থেকে।</a:t>
            </a:r>
          </a:p>
          <a:p>
            <a:pPr algn="ctr"/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07D5A9-AD9D-44FB-9C76-D3B6CCAE3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09" y="1316738"/>
            <a:ext cx="4086157" cy="2880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D3E08-B59D-45B9-96E0-7CFE5ACF8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" y="4667006"/>
            <a:ext cx="12188203" cy="2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3E023F-242B-4D51-A532-904F5ABED4E1}"/>
              </a:ext>
            </a:extLst>
          </p:cNvPr>
          <p:cNvSpPr/>
          <p:nvPr/>
        </p:nvSpPr>
        <p:spPr>
          <a:xfrm>
            <a:off x="14578" y="3881888"/>
            <a:ext cx="1219200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 ইসলামিয়া কলেজ থেকে আইএ এবং বিএ পাস করে তিনি ঢাকা বিশ্ববিদ্যালয়ে আইন বিভাগে ভর্তি হন।</a:t>
            </a:r>
          </a:p>
          <a:p>
            <a:pPr algn="ctr"/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36F946-CCDD-460D-A804-924187F87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284" y="246571"/>
            <a:ext cx="3118853" cy="30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43E023F-242B-4D51-A532-904F5ABED4E1}"/>
              </a:ext>
            </a:extLst>
          </p:cNvPr>
          <p:cNvSpPr/>
          <p:nvPr/>
        </p:nvSpPr>
        <p:spPr>
          <a:xfrm>
            <a:off x="14578" y="3881888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তখন থেকেই বঙ্গবন্ধু বাঙালির বিভিন্ন অধিকার আদায়ের আন্দোলনে</a:t>
            </a:r>
          </a:p>
          <a:p>
            <a:pPr algn="ctr"/>
            <a:r>
              <a:rPr lang="bn-IN" sz="4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গ্রহণ করেন। এসব আন্দোলনে নেতৃত্ব দেওয়ার কারণে তাঁকে বহুবার কারাবন্দি হতে হয়। কিন্তু আন্দোলন সংগ্রামে তিনি ছিলেন অবিচল।</a:t>
            </a:r>
            <a:endParaRPr lang="en-US" sz="44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15D4A8-87E7-40E4-9337-A71DD9A18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01" y="253401"/>
            <a:ext cx="6351198" cy="317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1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0E0FC9-5315-4021-92DC-DFE042C11AD2}"/>
              </a:ext>
            </a:extLst>
          </p:cNvPr>
          <p:cNvSpPr/>
          <p:nvPr/>
        </p:nvSpPr>
        <p:spPr>
          <a:xfrm>
            <a:off x="6969285" y="428177"/>
            <a:ext cx="5197844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৫৮ পৃষ্ঠা বের করে পড়।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B222A6-DECF-4066-81BE-E522151DD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93" y="1623154"/>
            <a:ext cx="2411482" cy="3171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A09C17-B86D-4E7F-BFA3-34BA9DE06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70" y="397792"/>
            <a:ext cx="4601436" cy="63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F156A0-20F1-486F-B0CA-F699BCFE9A3E}"/>
              </a:ext>
            </a:extLst>
          </p:cNvPr>
          <p:cNvSpPr/>
          <p:nvPr/>
        </p:nvSpPr>
        <p:spPr>
          <a:xfrm>
            <a:off x="4053780" y="241387"/>
            <a:ext cx="4084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13800-0856-48B4-8370-8B1388A1F933}"/>
              </a:ext>
            </a:extLst>
          </p:cNvPr>
          <p:cNvSpPr/>
          <p:nvPr/>
        </p:nvSpPr>
        <p:spPr>
          <a:xfrm>
            <a:off x="207038" y="2921168"/>
            <a:ext cx="119849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ঙ্গবন্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9E10D-BE88-4DBC-AB45-339CE5980837}"/>
              </a:ext>
            </a:extLst>
          </p:cNvPr>
          <p:cNvSpPr/>
          <p:nvPr/>
        </p:nvSpPr>
        <p:spPr>
          <a:xfrm>
            <a:off x="-379562" y="1302439"/>
            <a:ext cx="1164565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আমাদের জাতির পিতার নাম কি?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716436-A745-4667-933E-03D080F0EB8F}"/>
              </a:ext>
            </a:extLst>
          </p:cNvPr>
          <p:cNvSpPr/>
          <p:nvPr/>
        </p:nvSpPr>
        <p:spPr>
          <a:xfrm>
            <a:off x="546341" y="4318779"/>
            <a:ext cx="1164565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দল-৩ 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আদায়ে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5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1FF5EEC-0FFA-452D-AC69-DAF76955B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4227798"/>
              </p:ext>
            </p:extLst>
          </p:nvPr>
        </p:nvGraphicFramePr>
        <p:xfrm>
          <a:off x="2032000" y="120770"/>
          <a:ext cx="8354204" cy="646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7FD0308-CB9D-4E84-B1CC-88FC40681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248"/>
            <a:ext cx="2145299" cy="502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1B3B1B-D06C-46C0-914E-9D6444B1E4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01" y="914271"/>
            <a:ext cx="2145299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1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3686D3-A192-4BB8-B767-CB22A32FA9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6B3686D3-A192-4BB8-B767-CB22A32FA9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6AB7CB-C932-431A-87E3-0A2759B11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56AB7CB-C932-431A-87E3-0A2759B116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75434-4A49-4FAC-838D-6EFC6A28F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D6575434-4A49-4FAC-838D-6EFC6A28F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1DAD07-6419-4B5B-ABB0-7DDAB20A7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7B1DAD07-6419-4B5B-ABB0-7DDAB20A7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53DFD6-885C-4CBB-9512-141F9A11B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CE53DFD6-885C-4CBB-9512-141F9A11B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06BED-D941-4232-A5B6-9C0B5F553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B7006BED-D941-4232-A5B6-9C0B5F553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438942-9A48-4041-A4E6-D4C464E7D7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1C438942-9A48-4041-A4E6-D4C464E7D7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E2FEA3-9FBD-491D-8EB4-7A9870294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DE2FEA3-9FBD-491D-8EB4-7A9870294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DB2903-545D-4F4E-83B8-012848B24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FDB2903-545D-4F4E-83B8-012848B24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FEDC25-02AF-42F4-8067-25EF9705C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23FEDC25-02AF-42F4-8067-25EF9705C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48EB04-E65C-481B-B149-999146670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1848EB04-E65C-481B-B149-999146670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94D5F1-17A9-4FBB-9A53-A470B2264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A94D5F1-17A9-4FBB-9A53-A470B2264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37D7C4-B401-4FF0-9A8A-375E2ACDA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437D7C4-B401-4FF0-9A8A-375E2ACDA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469BE8-083A-47FE-ACE3-CE4E8C034379}"/>
              </a:ext>
            </a:extLst>
          </p:cNvPr>
          <p:cNvSpPr/>
          <p:nvPr/>
        </p:nvSpPr>
        <p:spPr>
          <a:xfrm>
            <a:off x="3943942" y="620423"/>
            <a:ext cx="3855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66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একক মূল্যায়ন</a:t>
            </a:r>
            <a:endParaRPr lang="en-US" sz="66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99797-6282-4673-9D2D-B7210DCC0DC8}"/>
              </a:ext>
            </a:extLst>
          </p:cNvPr>
          <p:cNvSpPr/>
          <p:nvPr/>
        </p:nvSpPr>
        <p:spPr>
          <a:xfrm>
            <a:off x="902168" y="1621614"/>
            <a:ext cx="71096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কোথায় জন্মগ্রহণ করেন?</a:t>
            </a:r>
            <a:r>
              <a:rPr lang="bn-IN" sz="36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A4E73D-765B-44B1-92D9-AF392DC08049}"/>
              </a:ext>
            </a:extLst>
          </p:cNvPr>
          <p:cNvSpPr/>
          <p:nvPr/>
        </p:nvSpPr>
        <p:spPr>
          <a:xfrm>
            <a:off x="886138" y="2452611"/>
            <a:ext cx="57054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8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বঙ্গবন্ধুর বাবার নাম কি?</a:t>
            </a:r>
            <a:r>
              <a:rPr lang="bn-IN" sz="36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7ABA3-C2ED-44C0-BD4A-E823C96314F9}"/>
              </a:ext>
            </a:extLst>
          </p:cNvPr>
          <p:cNvSpPr/>
          <p:nvPr/>
        </p:nvSpPr>
        <p:spPr>
          <a:xfrm>
            <a:off x="806790" y="3283608"/>
            <a:ext cx="58641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8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বঙ্গবন্ধুর মায়ের নাম কি?</a:t>
            </a:r>
            <a:r>
              <a:rPr lang="bn-IN" sz="3600" b="1" cap="none" spc="0" dirty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A9ED3B-450A-4C4F-940F-461771CC4985}"/>
              </a:ext>
            </a:extLst>
          </p:cNvPr>
          <p:cNvSpPr/>
          <p:nvPr/>
        </p:nvSpPr>
        <p:spPr>
          <a:xfrm>
            <a:off x="863827" y="4114605"/>
            <a:ext cx="540564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8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বঙ্গবন্ধুর ডাক নাম কি?</a:t>
            </a:r>
            <a:r>
              <a:rPr lang="bn-IN" sz="3600" b="1" cap="none" spc="0" dirty="0">
                <a:ln/>
                <a:solidFill>
                  <a:srgbClr val="00B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cap="none" spc="0" dirty="0">
              <a:ln/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91F2EE-ABF4-4DCE-9D58-75B9CAD81B90}"/>
              </a:ext>
            </a:extLst>
          </p:cNvPr>
          <p:cNvSpPr/>
          <p:nvPr/>
        </p:nvSpPr>
        <p:spPr>
          <a:xfrm>
            <a:off x="850071" y="4945602"/>
            <a:ext cx="1111233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b="1" cap="none" spc="0" dirty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বঙ্গবন্ধুর ঢাকা বিশ্ববিদ্যালয়ের কোন বিভাগে ভর্তি হন?</a:t>
            </a:r>
            <a:r>
              <a:rPr lang="bn-IN" sz="3600" b="1" cap="none" spc="0" dirty="0">
                <a:ln/>
                <a:solidFill>
                  <a:srgbClr val="7030A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cap="none" spc="0" dirty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4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65F18F3-F379-4740-B1E8-3DC2242B60FD}"/>
              </a:ext>
            </a:extLst>
          </p:cNvPr>
          <p:cNvSpPr/>
          <p:nvPr/>
        </p:nvSpPr>
        <p:spPr>
          <a:xfrm>
            <a:off x="3984878" y="254295"/>
            <a:ext cx="6668086" cy="2138289"/>
          </a:xfrm>
          <a:prstGeom prst="wedgeEllipseCallou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4EA1E-4F95-4CDC-9C31-F201E2FA70C7}"/>
              </a:ext>
            </a:extLst>
          </p:cNvPr>
          <p:cNvSpPr txBox="1"/>
          <p:nvPr/>
        </p:nvSpPr>
        <p:spPr>
          <a:xfrm>
            <a:off x="4814872" y="623043"/>
            <a:ext cx="5303520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>
                <a:solidFill>
                  <a:srgbClr val="00B0F0"/>
                </a:solidFill>
              </a:ln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83AF6-964D-4EBA-8E1B-904C47C37EDD}"/>
              </a:ext>
            </a:extLst>
          </p:cNvPr>
          <p:cNvSpPr txBox="1"/>
          <p:nvPr/>
        </p:nvSpPr>
        <p:spPr>
          <a:xfrm>
            <a:off x="731519" y="3188144"/>
            <a:ext cx="11000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সম্পর্কে ৪টি বাক্য লিখ?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5E850-4603-4AE9-A8F4-F0FCB4B7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34"/>
            <a:ext cx="3589478" cy="17142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FB6870-1647-4D09-B3E2-388B4ACBC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" y="4567718"/>
            <a:ext cx="12188203" cy="230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5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9" y="2216192"/>
            <a:ext cx="11722608" cy="4527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287AEA-6283-4A3B-B69B-8634BBCAA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82634-E752-48F5-9F1C-0840B4EE5C37}"/>
              </a:ext>
            </a:extLst>
          </p:cNvPr>
          <p:cNvSpPr/>
          <p:nvPr/>
        </p:nvSpPr>
        <p:spPr>
          <a:xfrm>
            <a:off x="2176526" y="1722229"/>
            <a:ext cx="7585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cap="none" spc="0" dirty="0">
              <a:ln w="12700">
                <a:solidFill>
                  <a:srgbClr val="00B05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1F3F6D-8D99-4285-8ACD-8BCC9831AC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347" y="0"/>
            <a:ext cx="1561981" cy="171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30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28468" y="162589"/>
            <a:ext cx="9003323" cy="1811715"/>
            <a:chOff x="1012875" y="338590"/>
            <a:chExt cx="10086534" cy="2333152"/>
          </a:xfrm>
        </p:grpSpPr>
        <p:sp>
          <p:nvSpPr>
            <p:cNvPr id="3" name="Cloud Callout 2"/>
            <p:cNvSpPr/>
            <p:nvPr/>
          </p:nvSpPr>
          <p:spPr>
            <a:xfrm>
              <a:off x="1012875" y="338590"/>
              <a:ext cx="10086534" cy="2254469"/>
            </a:xfrm>
            <a:prstGeom prst="cloudCallout">
              <a:avLst/>
            </a:prstGeom>
            <a:solidFill>
              <a:srgbClr val="00B050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04841" y="650312"/>
              <a:ext cx="7848980" cy="202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en-US" sz="96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</a:t>
              </a:r>
              <a:r>
                <a:rPr lang="en-US" sz="9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9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BD" sz="9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BD" sz="9600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BD" sz="9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r>
                <a:rPr lang="bn-BD" sz="9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9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E17BF08-A303-4B6E-8AC4-848B9001B415}"/>
              </a:ext>
            </a:extLst>
          </p:cNvPr>
          <p:cNvSpPr/>
          <p:nvPr/>
        </p:nvSpPr>
        <p:spPr>
          <a:xfrm>
            <a:off x="4882551" y="2507760"/>
            <a:ext cx="7134377" cy="385415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রাণী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হকারী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াখামার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endParaRPr lang="bn-IN" sz="4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F1926-6DFC-4E5A-BC3F-A749A135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0" y="2637690"/>
            <a:ext cx="3599568" cy="359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69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51789" y="1312005"/>
            <a:ext cx="6005749" cy="47759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নামঃ 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FD5716D-E8EE-4782-BAF5-C3690879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78" y="858129"/>
            <a:ext cx="1746711" cy="5029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A31625-AC52-4933-89F2-BAC5DA883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72" y="1114671"/>
            <a:ext cx="3859008" cy="50294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7A92E0-1762-4FA8-A059-647253DE61FE}"/>
              </a:ext>
            </a:extLst>
          </p:cNvPr>
          <p:cNvSpPr/>
          <p:nvPr/>
        </p:nvSpPr>
        <p:spPr>
          <a:xfrm>
            <a:off x="3620420" y="120906"/>
            <a:ext cx="36006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830FC-81D2-4C5B-A13E-4101857DA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" y="17775"/>
            <a:ext cx="12163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9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1310" y="326295"/>
            <a:ext cx="4319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6593" y="2426998"/>
            <a:ext cx="96431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বাংলাদেশের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পি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১৪.১.২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Wave 15">
            <a:extLst>
              <a:ext uri="{FF2B5EF4-FFF2-40B4-BE49-F238E27FC236}">
                <a16:creationId xmlns:a16="http://schemas.microsoft.com/office/drawing/2014/main" id="{712F33ED-D14E-42B2-A134-CC273E863678}"/>
              </a:ext>
            </a:extLst>
          </p:cNvPr>
          <p:cNvSpPr/>
          <p:nvPr/>
        </p:nvSpPr>
        <p:spPr>
          <a:xfrm>
            <a:off x="3875866" y="89851"/>
            <a:ext cx="4319752" cy="1850869"/>
          </a:xfrm>
          <a:prstGeom prst="wave">
            <a:avLst>
              <a:gd name="adj1" fmla="val 12500"/>
              <a:gd name="adj2" fmla="val -69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2468CFB-642C-4717-9F36-B5B9CFED7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94" y="1621943"/>
            <a:ext cx="2145299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0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EE2C5-74BE-4870-944E-9EC70B6F64B0}"/>
              </a:ext>
            </a:extLst>
          </p:cNvPr>
          <p:cNvSpPr/>
          <p:nvPr/>
        </p:nvSpPr>
        <p:spPr>
          <a:xfrm>
            <a:off x="4068989" y="638202"/>
            <a:ext cx="40540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5400" b="1" cap="none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EBE03E-120C-435E-875F-CB6A360692DB}"/>
              </a:ext>
            </a:extLst>
          </p:cNvPr>
          <p:cNvSpPr/>
          <p:nvPr/>
        </p:nvSpPr>
        <p:spPr>
          <a:xfrm>
            <a:off x="1345721" y="2335374"/>
            <a:ext cx="9765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দুটি অর্থকরী ফসলের নাম বল?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785F3-EFC4-459C-9CBA-E2D9F60B5E4A}"/>
              </a:ext>
            </a:extLst>
          </p:cNvPr>
          <p:cNvSpPr/>
          <p:nvPr/>
        </p:nvSpPr>
        <p:spPr>
          <a:xfrm>
            <a:off x="1345721" y="3868644"/>
            <a:ext cx="9765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রয়েল বেঙ্গল টাইগার কোথায় বাস করে?</a:t>
            </a:r>
            <a:endParaRPr lang="en-US" sz="5400" b="1" cap="none" spc="50" dirty="0">
              <a:ln w="0"/>
              <a:solidFill>
                <a:srgbClr val="0070C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A83D8-472C-42FD-B6BA-3B78F43F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075"/>
            <a:ext cx="1219200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A1E559-4BA3-411D-99F2-2D376B5A5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5170" y="185019"/>
            <a:ext cx="4481782" cy="3863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32915E-EE8C-445D-A04D-4681779CD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832" y="177569"/>
            <a:ext cx="4481782" cy="3863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92EEF8-9AAF-4778-8914-B378D0F44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3644" y="103714"/>
            <a:ext cx="4481782" cy="3863605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B2367DE9-A235-4888-9AD2-44DE49D47C0F}"/>
              </a:ext>
            </a:extLst>
          </p:cNvPr>
          <p:cNvSpPr/>
          <p:nvPr/>
        </p:nvSpPr>
        <p:spPr>
          <a:xfrm>
            <a:off x="3712433" y="459190"/>
            <a:ext cx="4712517" cy="1341474"/>
          </a:xfrm>
          <a:prstGeom prst="flowChartTermina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223E4D-8602-4D5A-A19F-37E5ED61DD7F}"/>
              </a:ext>
            </a:extLst>
          </p:cNvPr>
          <p:cNvSpPr/>
          <p:nvPr/>
        </p:nvSpPr>
        <p:spPr>
          <a:xfrm>
            <a:off x="3264137" y="328714"/>
            <a:ext cx="5663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73F4D73-F16C-48C1-8555-FFBB8CA9C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18263"/>
              </p:ext>
            </p:extLst>
          </p:nvPr>
        </p:nvGraphicFramePr>
        <p:xfrm>
          <a:off x="3794125" y="3008313"/>
          <a:ext cx="4211638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1360080" imgH="437760" progId="Package">
                  <p:embed/>
                </p:oleObj>
              </mc:Choice>
              <mc:Fallback>
                <p:oleObj name="Packager Shell Object" showAsIcon="1" r:id="rId3" imgW="1360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94125" y="3008313"/>
                        <a:ext cx="4211638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55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2A9DCA-4B02-44EF-8620-017D6FFDE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1800" cy="6724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36E966-4167-4B3C-B109-FA09EA3C7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845" y="0"/>
            <a:ext cx="4812102" cy="67246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EDA06F3-0A1A-40CD-9AFF-4FC1EB62A43A}"/>
              </a:ext>
            </a:extLst>
          </p:cNvPr>
          <p:cNvSpPr/>
          <p:nvPr/>
        </p:nvSpPr>
        <p:spPr>
          <a:xfrm>
            <a:off x="3486511" y="4675364"/>
            <a:ext cx="6021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9600" b="1" cap="none" spc="0" dirty="0">
                <a:ln/>
                <a:solidFill>
                  <a:srgbClr val="FFC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 দুটি কার?</a:t>
            </a:r>
            <a:endParaRPr lang="en-US" sz="7200" b="1" cap="none" spc="0" dirty="0">
              <a:ln/>
              <a:solidFill>
                <a:srgbClr val="FFC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0AA4D8-5CAD-491B-BEB5-5AF9B7668BD7}"/>
              </a:ext>
            </a:extLst>
          </p:cNvPr>
          <p:cNvSpPr/>
          <p:nvPr/>
        </p:nvSpPr>
        <p:spPr>
          <a:xfrm>
            <a:off x="2873804" y="1017765"/>
            <a:ext cx="64443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1D8651-82DA-4FD3-9CE6-392171E9B5AF}"/>
              </a:ext>
            </a:extLst>
          </p:cNvPr>
          <p:cNvSpPr/>
          <p:nvPr/>
        </p:nvSpPr>
        <p:spPr>
          <a:xfrm>
            <a:off x="1630094" y="3429000"/>
            <a:ext cx="9258299" cy="18463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IN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1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EBCDCD-D6D0-4522-89FE-B888073189E8}"/>
              </a:ext>
            </a:extLst>
          </p:cNvPr>
          <p:cNvSpPr/>
          <p:nvPr/>
        </p:nvSpPr>
        <p:spPr>
          <a:xfrm>
            <a:off x="5814966" y="2753217"/>
            <a:ext cx="27655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cap="none" spc="0" dirty="0">
                <a:ln/>
                <a:solidFill>
                  <a:schemeClr val="accent3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নামঃ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1356EF-1DD9-4EDD-B3D1-01C02653BF7E}"/>
              </a:ext>
            </a:extLst>
          </p:cNvPr>
          <p:cNvSpPr/>
          <p:nvPr/>
        </p:nvSpPr>
        <p:spPr>
          <a:xfrm>
            <a:off x="8963456" y="2762796"/>
            <a:ext cx="1192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D6F40-F10A-4AA5-BE38-CACEE9A4B7D0}"/>
              </a:ext>
            </a:extLst>
          </p:cNvPr>
          <p:cNvSpPr/>
          <p:nvPr/>
        </p:nvSpPr>
        <p:spPr>
          <a:xfrm>
            <a:off x="5742638" y="3759474"/>
            <a:ext cx="30171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বাবার নামঃ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997B14-C88F-44A2-8575-532F0722B840}"/>
              </a:ext>
            </a:extLst>
          </p:cNvPr>
          <p:cNvSpPr/>
          <p:nvPr/>
        </p:nvSpPr>
        <p:spPr>
          <a:xfrm>
            <a:off x="8738811" y="3784962"/>
            <a:ext cx="3453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ED8F55-E001-413F-BD64-A00EAB2089B1}"/>
              </a:ext>
            </a:extLst>
          </p:cNvPr>
          <p:cNvSpPr/>
          <p:nvPr/>
        </p:nvSpPr>
        <p:spPr>
          <a:xfrm>
            <a:off x="5765275" y="4706148"/>
            <a:ext cx="31165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মায়ের নামঃ</a:t>
            </a:r>
            <a:endParaRPr lang="en-US" sz="4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DFD0A9-1822-4A5A-838D-E6FF8C2AFCB7}"/>
              </a:ext>
            </a:extLst>
          </p:cNvPr>
          <p:cNvSpPr/>
          <p:nvPr/>
        </p:nvSpPr>
        <p:spPr>
          <a:xfrm>
            <a:off x="9215703" y="4764349"/>
            <a:ext cx="24994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31E00-D505-4F8D-B682-B5AE669A1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" y="2359932"/>
            <a:ext cx="5388257" cy="36195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3E023F-242B-4D51-A532-904F5ABED4E1}"/>
              </a:ext>
            </a:extLst>
          </p:cNvPr>
          <p:cNvSpPr/>
          <p:nvPr/>
        </p:nvSpPr>
        <p:spPr>
          <a:xfrm>
            <a:off x="2613641" y="209092"/>
            <a:ext cx="6349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</a:t>
            </a:r>
          </a:p>
          <a:p>
            <a:pPr algn="ctr"/>
            <a:r>
              <a:rPr lang="bn-IN" sz="5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পিতা। 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329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Gill Sans MT</vt:lpstr>
      <vt:lpstr>NikoshBAN</vt:lpstr>
      <vt:lpstr>Tw Cen MT</vt:lpstr>
      <vt:lpstr>Office Theme</vt:lpstr>
      <vt:lpstr>Droplet</vt:lpstr>
      <vt:lpstr>Organic</vt:lpstr>
      <vt:lpstr>Gallery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Basudebpur gps</cp:lastModifiedBy>
  <cp:revision>239</cp:revision>
  <dcterms:created xsi:type="dcterms:W3CDTF">2019-05-25T05:57:08Z</dcterms:created>
  <dcterms:modified xsi:type="dcterms:W3CDTF">2020-10-19T03:46:21Z</dcterms:modified>
</cp:coreProperties>
</file>