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76" r:id="rId3"/>
    <p:sldId id="259" r:id="rId4"/>
    <p:sldId id="273" r:id="rId5"/>
    <p:sldId id="271" r:id="rId6"/>
    <p:sldId id="260" r:id="rId7"/>
    <p:sldId id="277" r:id="rId8"/>
    <p:sldId id="274" r:id="rId9"/>
    <p:sldId id="278" r:id="rId10"/>
    <p:sldId id="262" r:id="rId11"/>
    <p:sldId id="267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SS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5D5D03"/>
    <a:srgbClr val="FF66CC"/>
    <a:srgbClr val="BE4B48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2895" autoAdjust="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A8349-7715-409C-8402-28C2F622B6D8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1182FF-9446-40E6-8943-172C0F5E5561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pPr algn="ctr" rtl="0"/>
          <a:r>
            <a:rPr lang="bn-BD" sz="48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একক কাজ </a:t>
          </a:r>
          <a:endParaRPr lang="en-US" sz="4800" b="1" dirty="0">
            <a:solidFill>
              <a:schemeClr val="tx1">
                <a:lumMod val="95000"/>
                <a:lumOff val="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08E042B4-17A4-4350-8A7D-67BEA21F45A3}" type="parTrans" cxnId="{D3093E6C-3BE5-4684-9433-2609A60F9A5D}">
      <dgm:prSet/>
      <dgm:spPr/>
      <dgm:t>
        <a:bodyPr/>
        <a:lstStyle/>
        <a:p>
          <a:endParaRPr lang="en-US"/>
        </a:p>
      </dgm:t>
    </dgm:pt>
    <dgm:pt modelId="{C10F427D-EFB3-486F-A70E-E82AF40FF387}" type="sibTrans" cxnId="{D3093E6C-3BE5-4684-9433-2609A60F9A5D}">
      <dgm:prSet/>
      <dgm:spPr/>
      <dgm:t>
        <a:bodyPr/>
        <a:lstStyle/>
        <a:p>
          <a:endParaRPr lang="en-US"/>
        </a:p>
      </dgm:t>
    </dgm:pt>
    <dgm:pt modelId="{B0F50286-A6C2-4097-B509-7C801FC1BA3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bn-BD" sz="2800" dirty="0" smtClean="0">
              <a:latin typeface="NikoshBAN" pitchFamily="2" charset="0"/>
              <a:cs typeface="NikoshBAN" pitchFamily="2" charset="0"/>
            </a:rPr>
            <a:t>১ /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800" dirty="0" smtClean="0">
              <a:latin typeface="NikoshBAN" pitchFamily="2" charset="0"/>
              <a:cs typeface="NikoshBAN" pitchFamily="2" charset="0"/>
            </a:rPr>
            <a:t>পরিচ্ছন্নতার সংজ্ঞা লিখ ?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0321A2E-A393-4B52-A838-9E8F0B6868AA}" type="parTrans" cxnId="{8F2B0F51-73E1-4AB5-A894-8BA713A473EF}">
      <dgm:prSet/>
      <dgm:spPr/>
      <dgm:t>
        <a:bodyPr/>
        <a:lstStyle/>
        <a:p>
          <a:endParaRPr lang="en-US"/>
        </a:p>
      </dgm:t>
    </dgm:pt>
    <dgm:pt modelId="{37AD2A27-B17C-4182-9F8C-F441858E8DBA}" type="sibTrans" cxnId="{8F2B0F51-73E1-4AB5-A894-8BA713A473EF}">
      <dgm:prSet/>
      <dgm:spPr/>
      <dgm:t>
        <a:bodyPr/>
        <a:lstStyle/>
        <a:p>
          <a:endParaRPr lang="en-US"/>
        </a:p>
      </dgm:t>
    </dgm:pt>
    <dgm:pt modelId="{5ABB55B9-5542-46FB-9E99-2619F4268D9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bn-BD" sz="2800" dirty="0" smtClean="0">
              <a:latin typeface="NikoshBAN" pitchFamily="2" charset="0"/>
              <a:cs typeface="NikoshBAN" pitchFamily="2" charset="0"/>
            </a:rPr>
            <a:t>২ /</a:t>
          </a:r>
          <a:r>
            <a:rPr lang="en-US" sz="28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800" dirty="0" smtClean="0">
              <a:latin typeface="NikoshBAN" pitchFamily="2" charset="0"/>
              <a:cs typeface="NikoshBAN" pitchFamily="2" charset="0"/>
            </a:rPr>
            <a:t>আল্লাহ কাদের কে ভালো বাসেন?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EF0298BC-28BE-4E25-91BA-C59AE21A2368}" type="parTrans" cxnId="{BE1D614E-86CE-4952-880B-371693DAC265}">
      <dgm:prSet/>
      <dgm:spPr/>
      <dgm:t>
        <a:bodyPr/>
        <a:lstStyle/>
        <a:p>
          <a:endParaRPr lang="en-US"/>
        </a:p>
      </dgm:t>
    </dgm:pt>
    <dgm:pt modelId="{3A6ADCF6-86D9-453C-935E-929BB67F6B5D}" type="sibTrans" cxnId="{BE1D614E-86CE-4952-880B-371693DAC265}">
      <dgm:prSet/>
      <dgm:spPr/>
      <dgm:t>
        <a:bodyPr/>
        <a:lstStyle/>
        <a:p>
          <a:endParaRPr lang="en-US"/>
        </a:p>
      </dgm:t>
    </dgm:pt>
    <dgm:pt modelId="{50A23B17-FEF1-444C-9EE4-9737BFCE8B08}" type="pres">
      <dgm:prSet presAssocID="{884A8349-7715-409C-8402-28C2F622B6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6F0276-F705-44FA-BF05-9595BEE3D721}" type="pres">
      <dgm:prSet presAssocID="{8D1182FF-9446-40E6-8943-172C0F5E5561}" presName="parentText" presStyleLbl="node1" presStyleIdx="0" presStyleCnt="3" custScaleX="57631" custScaleY="61489" custLinFactY="-36878" custLinFactNeighborX="245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9312C-0F20-4D59-A119-1FA76ACA4447}" type="pres">
      <dgm:prSet presAssocID="{C10F427D-EFB3-486F-A70E-E82AF40FF387}" presName="spacer" presStyleCnt="0"/>
      <dgm:spPr/>
    </dgm:pt>
    <dgm:pt modelId="{78036E08-D6BE-47A8-96B9-7F6E141FB116}" type="pres">
      <dgm:prSet presAssocID="{B0F50286-A6C2-4097-B509-7C801FC1BA3D}" presName="parentText" presStyleLbl="node1" presStyleIdx="1" presStyleCnt="3" custScaleX="64706" custScaleY="50882" custLinFactNeighborX="2941" custLinFactNeighborY="-539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8E876-6CAF-42B0-8FF6-00AB99C1EAD5}" type="pres">
      <dgm:prSet presAssocID="{37AD2A27-B17C-4182-9F8C-F441858E8DBA}" presName="spacer" presStyleCnt="0"/>
      <dgm:spPr/>
    </dgm:pt>
    <dgm:pt modelId="{63C8C43A-9CE9-4EE4-BA2B-FAB6639ABB7C}" type="pres">
      <dgm:prSet presAssocID="{5ABB55B9-5542-46FB-9E99-2619F4268D9F}" presName="parentText" presStyleLbl="node1" presStyleIdx="2" presStyleCnt="3" custScaleX="68881" custScaleY="63010" custLinFactNeighborX="2254" custLinFactNeighborY="1530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1D614E-86CE-4952-880B-371693DAC265}" srcId="{884A8349-7715-409C-8402-28C2F622B6D8}" destId="{5ABB55B9-5542-46FB-9E99-2619F4268D9F}" srcOrd="2" destOrd="0" parTransId="{EF0298BC-28BE-4E25-91BA-C59AE21A2368}" sibTransId="{3A6ADCF6-86D9-453C-935E-929BB67F6B5D}"/>
    <dgm:cxn modelId="{81544BA3-D614-4BE9-A214-79B508467722}" type="presOf" srcId="{884A8349-7715-409C-8402-28C2F622B6D8}" destId="{50A23B17-FEF1-444C-9EE4-9737BFCE8B08}" srcOrd="0" destOrd="0" presId="urn:microsoft.com/office/officeart/2005/8/layout/vList2"/>
    <dgm:cxn modelId="{38993638-43C3-4CAD-AA89-E9F3B84C0D5D}" type="presOf" srcId="{8D1182FF-9446-40E6-8943-172C0F5E5561}" destId="{3A6F0276-F705-44FA-BF05-9595BEE3D721}" srcOrd="0" destOrd="0" presId="urn:microsoft.com/office/officeart/2005/8/layout/vList2"/>
    <dgm:cxn modelId="{CA4B8E6A-EA03-48F2-8B3D-703135FB7D2D}" type="presOf" srcId="{5ABB55B9-5542-46FB-9E99-2619F4268D9F}" destId="{63C8C43A-9CE9-4EE4-BA2B-FAB6639ABB7C}" srcOrd="0" destOrd="0" presId="urn:microsoft.com/office/officeart/2005/8/layout/vList2"/>
    <dgm:cxn modelId="{D3093E6C-3BE5-4684-9433-2609A60F9A5D}" srcId="{884A8349-7715-409C-8402-28C2F622B6D8}" destId="{8D1182FF-9446-40E6-8943-172C0F5E5561}" srcOrd="0" destOrd="0" parTransId="{08E042B4-17A4-4350-8A7D-67BEA21F45A3}" sibTransId="{C10F427D-EFB3-486F-A70E-E82AF40FF387}"/>
    <dgm:cxn modelId="{702B31C6-ED4C-4DFE-A95B-88CAAA276630}" type="presOf" srcId="{B0F50286-A6C2-4097-B509-7C801FC1BA3D}" destId="{78036E08-D6BE-47A8-96B9-7F6E141FB116}" srcOrd="0" destOrd="0" presId="urn:microsoft.com/office/officeart/2005/8/layout/vList2"/>
    <dgm:cxn modelId="{8F2B0F51-73E1-4AB5-A894-8BA713A473EF}" srcId="{884A8349-7715-409C-8402-28C2F622B6D8}" destId="{B0F50286-A6C2-4097-B509-7C801FC1BA3D}" srcOrd="1" destOrd="0" parTransId="{60321A2E-A393-4B52-A838-9E8F0B6868AA}" sibTransId="{37AD2A27-B17C-4182-9F8C-F441858E8DBA}"/>
    <dgm:cxn modelId="{192273D7-DD1B-4BF7-8D4D-CBFF31E82767}" type="presParOf" srcId="{50A23B17-FEF1-444C-9EE4-9737BFCE8B08}" destId="{3A6F0276-F705-44FA-BF05-9595BEE3D721}" srcOrd="0" destOrd="0" presId="urn:microsoft.com/office/officeart/2005/8/layout/vList2"/>
    <dgm:cxn modelId="{5D2FD768-E347-4C18-A38A-81BE18B5A1A5}" type="presParOf" srcId="{50A23B17-FEF1-444C-9EE4-9737BFCE8B08}" destId="{0F99312C-0F20-4D59-A119-1FA76ACA4447}" srcOrd="1" destOrd="0" presId="urn:microsoft.com/office/officeart/2005/8/layout/vList2"/>
    <dgm:cxn modelId="{8DF5E31C-4D56-4831-B29D-A6BFCB35B987}" type="presParOf" srcId="{50A23B17-FEF1-444C-9EE4-9737BFCE8B08}" destId="{78036E08-D6BE-47A8-96B9-7F6E141FB116}" srcOrd="2" destOrd="0" presId="urn:microsoft.com/office/officeart/2005/8/layout/vList2"/>
    <dgm:cxn modelId="{F0591E7D-5A2E-4802-AEEE-DFA8DD196A83}" type="presParOf" srcId="{50A23B17-FEF1-444C-9EE4-9737BFCE8B08}" destId="{76A8E876-6CAF-42B0-8FF6-00AB99C1EAD5}" srcOrd="3" destOrd="0" presId="urn:microsoft.com/office/officeart/2005/8/layout/vList2"/>
    <dgm:cxn modelId="{671EDCD4-0C5B-4041-8479-6D9204271201}" type="presParOf" srcId="{50A23B17-FEF1-444C-9EE4-9737BFCE8B08}" destId="{63C8C43A-9CE9-4EE4-BA2B-FAB6639ABB7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F0276-F705-44FA-BF05-9595BEE3D721}">
      <dsp:nvSpPr>
        <dsp:cNvPr id="0" name=""/>
        <dsp:cNvSpPr/>
      </dsp:nvSpPr>
      <dsp:spPr>
        <a:xfrm>
          <a:off x="1837045" y="0"/>
          <a:ext cx="4479311" cy="736687"/>
        </a:xfrm>
        <a:prstGeom prst="roundRect">
          <a:avLst/>
        </a:prstGeom>
        <a:gradFill rotWithShape="1">
          <a:gsLst>
            <a:gs pos="0">
              <a:schemeClr val="accent6">
                <a:tint val="30000"/>
                <a:satMod val="250000"/>
              </a:schemeClr>
            </a:gs>
            <a:gs pos="72000">
              <a:schemeClr val="accent6">
                <a:tint val="75000"/>
                <a:satMod val="210000"/>
              </a:schemeClr>
            </a:gs>
            <a:gs pos="100000">
              <a:schemeClr val="accent6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6"/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800" b="1" u="sng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rPr>
            <a:t>একক কাজ </a:t>
          </a:r>
          <a:endParaRPr lang="en-US" sz="4800" b="1" kern="1200" dirty="0">
            <a:solidFill>
              <a:schemeClr val="tx1">
                <a:lumMod val="95000"/>
                <a:lumOff val="5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1873007" y="35962"/>
        <a:ext cx="4407387" cy="664763"/>
      </dsp:txXfrm>
    </dsp:sp>
    <dsp:sp modelId="{78036E08-D6BE-47A8-96B9-7F6E141FB116}">
      <dsp:nvSpPr>
        <dsp:cNvPr id="0" name=""/>
        <dsp:cNvSpPr/>
      </dsp:nvSpPr>
      <dsp:spPr>
        <a:xfrm>
          <a:off x="1600181" y="1377427"/>
          <a:ext cx="5029209" cy="609607"/>
        </a:xfrm>
        <a:prstGeom prst="roundRect">
          <a:avLst/>
        </a:prstGeom>
        <a:gradFill rotWithShape="1">
          <a:gsLst>
            <a:gs pos="0">
              <a:schemeClr val="accent2">
                <a:tint val="30000"/>
                <a:satMod val="250000"/>
              </a:schemeClr>
            </a:gs>
            <a:gs pos="72000">
              <a:schemeClr val="accent2">
                <a:tint val="75000"/>
                <a:satMod val="210000"/>
              </a:schemeClr>
            </a:gs>
            <a:gs pos="100000">
              <a:schemeClr val="accent2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১ /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পরিচ্ছন্নতার সংজ্ঞা লিখ ?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629940" y="1407186"/>
        <a:ext cx="4969691" cy="550089"/>
      </dsp:txXfrm>
    </dsp:sp>
    <dsp:sp modelId="{63C8C43A-9CE9-4EE4-BA2B-FAB6639ABB7C}">
      <dsp:nvSpPr>
        <dsp:cNvPr id="0" name=""/>
        <dsp:cNvSpPr/>
      </dsp:nvSpPr>
      <dsp:spPr>
        <a:xfrm>
          <a:off x="1384536" y="2298924"/>
          <a:ext cx="5353706" cy="754910"/>
        </a:xfrm>
        <a:prstGeom prst="roundRect">
          <a:avLst/>
        </a:prstGeom>
        <a:gradFill rotWithShape="1">
          <a:gsLst>
            <a:gs pos="0">
              <a:schemeClr val="accent5">
                <a:tint val="30000"/>
                <a:satMod val="250000"/>
              </a:schemeClr>
            </a:gs>
            <a:gs pos="72000">
              <a:schemeClr val="accent5">
                <a:tint val="75000"/>
                <a:satMod val="210000"/>
              </a:schemeClr>
            </a:gs>
            <a:gs pos="100000">
              <a:schemeClr val="accent5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5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২ /</a:t>
          </a:r>
          <a:r>
            <a:rPr lang="en-US" sz="28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আল্লাহ কাদের কে ভালো বাসেন?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421388" y="2335776"/>
        <a:ext cx="5280002" cy="681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DD837-BAC5-41EC-B417-41BB7E6FEFEF}" type="datetimeFigureOut">
              <a:rPr lang="en-US" smtClean="0"/>
              <a:pPr/>
              <a:t>19-Oct-20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E9727-0149-4DE1-A593-207A9C85F0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9727-0149-4DE1-A593-207A9C85F0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5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E9727-0149-4DE1-A593-207A9C85F02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70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51000">
              <a:schemeClr val="accent5">
                <a:lumMod val="5000"/>
                <a:lumOff val="95000"/>
              </a:schemeClr>
            </a:gs>
            <a:gs pos="37000">
              <a:schemeClr val="accent5">
                <a:lumMod val="45000"/>
                <a:lumOff val="55000"/>
              </a:schemeClr>
            </a:gs>
            <a:gs pos="62000">
              <a:schemeClr val="accent5">
                <a:lumMod val="45000"/>
                <a:lumOff val="55000"/>
              </a:schemeClr>
            </a:gs>
            <a:gs pos="55000">
              <a:schemeClr val="accent5">
                <a:lumMod val="16000"/>
                <a:lumOff val="84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19-Oct-20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0.wav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f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67000"/>
            <a:ext cx="8305800" cy="370449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-609600"/>
            <a:ext cx="676275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18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d"/>
        <p:sndAc>
          <p:stSnd>
            <p:snd r:embed="rId3" name="laser.wav"/>
          </p:stSnd>
        </p:sndAc>
      </p:transition>
    </mc:Choice>
    <mc:Fallback xmlns="">
      <p:transition spd="slow">
        <p:fade/>
        <p:sndAc>
          <p:stSnd>
            <p:snd r:embed="rId6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9050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49963662"/>
              </p:ext>
            </p:extLst>
          </p:nvPr>
        </p:nvGraphicFramePr>
        <p:xfrm>
          <a:off x="457200" y="298966"/>
          <a:ext cx="77724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90657" y="452735"/>
            <a:ext cx="187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সময়ঃ মিনিট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40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67" y="2362200"/>
            <a:ext cx="70866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228601"/>
            <a:ext cx="2971800" cy="138499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8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দল গত কাজ</a:t>
            </a:r>
          </a:p>
          <a:p>
            <a:pPr algn="ctr"/>
            <a:endParaRPr lang="bn-BD" sz="28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748135"/>
            <a:ext cx="8382000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পরিবেশ পরিচ্ছন্ন রাখার একটি রূপ রেখা </a:t>
            </a:r>
            <a:r>
              <a:rPr lang="bn-BD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তৈ</a:t>
            </a:r>
            <a:r>
              <a:rPr lang="bn-IN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রী</a:t>
            </a:r>
            <a:r>
              <a:rPr lang="bn-BD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   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4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838200"/>
            <a:ext cx="8861809" cy="4955203"/>
          </a:xfrm>
          <a:prstGeom prst="rect">
            <a:avLst/>
          </a:prstGeom>
          <a:ln/>
          <a:scene3d>
            <a:camera prst="isometricOffAxis1Right"/>
            <a:lightRig rig="threePt" dir="t"/>
          </a:scene3d>
        </p:spPr>
        <p:style>
          <a:lnRef idx="2">
            <a:schemeClr val="accent2"/>
          </a:lnRef>
          <a:fillRef idx="1003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44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১/ যারা পবিত্র থাকেন তাদেরকে কে ভালো বাসেন ?</a:t>
            </a:r>
          </a:p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২/আমরা মল মুত্র কোথায় ত্যাগ করব ?</a:t>
            </a:r>
          </a:p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৩/আমরা হাত ,পা, নখ,চুল,দাঁত সর্বদা কি করব?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AMJ" pitchFamily="2" charset="0"/>
                <a:cs typeface="SutonnyAMJ" pitchFamily="2" charset="0"/>
              </a:rPr>
              <a:t> </a:t>
            </a:r>
            <a:r>
              <a:rPr lang="bn-I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AMJ" pitchFamily="2" charset="0"/>
                <a:cs typeface="SutonnyAMJ" pitchFamily="2" charset="0"/>
              </a:rPr>
              <a:t>৪</a:t>
            </a:r>
            <a:r>
              <a:rPr lang="bn-I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AMJ" pitchFamily="2" charset="0"/>
                <a:cs typeface="SutonnyAMJ" pitchFamily="2" charset="0"/>
              </a:rPr>
              <a:t>/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AMJ" pitchFamily="2" charset="0"/>
                <a:cs typeface="SutonnyAMJ" pitchFamily="2" charset="0"/>
              </a:rPr>
              <a:t> </a:t>
            </a:r>
            <a:r>
              <a:rPr lang="bn-BD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কাপড় –চোপড় পরিষ্কার থাকলে দেহ মন কি থাকে?</a:t>
            </a:r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31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43232"/>
            <a:ext cx="8595360" cy="2523768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</a:p>
          <a:p>
            <a:pPr algn="ctr"/>
            <a:r>
              <a:rPr lang="bn-BD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শরীর ,পোষাক,পরিবেশের পরিচ্ছন্নতা সম্পর্কে ১০টি বাক্য খাতায় লিখে আনবে ।</a:t>
            </a:r>
          </a:p>
          <a:p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95600"/>
            <a:ext cx="8763000" cy="3810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7783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438400"/>
            <a:ext cx="8686800" cy="44196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"/>
            <a:ext cx="7831499" cy="218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68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-152400"/>
            <a:ext cx="5638801" cy="70249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639" y="-152400"/>
            <a:ext cx="4724400" cy="7010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2895600" cy="304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438400" y="457200"/>
            <a:ext cx="5181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IN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1752600"/>
            <a:ext cx="5066786" cy="24929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perspectiveContrastingRightFacing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0">
            <a:prstTxWarp prst="textWave2">
              <a:avLst/>
            </a:prstTxWarp>
            <a:spAutoFit/>
            <a:scene3d>
              <a:camera prst="isometricRightUp"/>
              <a:lightRig rig="threePt" dir="t"/>
            </a:scene3d>
          </a:bodyPr>
          <a:lstStyle/>
          <a:p>
            <a:pPr>
              <a:defRPr/>
            </a:pPr>
            <a:r>
              <a:rPr lang="en-US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জোবায়ের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কাজী</a:t>
            </a:r>
            <a:endParaRPr lang="bn-BD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সহকারি শিক্ষক (ইসলাম 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bn-BD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defRPr/>
            </a:pP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মুক্তবাংলা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চারিপল্লী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bn-BD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</a:p>
          <a:p>
            <a:pPr>
              <a:defRPr/>
            </a:pP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চিতলমারী,বাগেরহাট</a:t>
            </a:r>
            <a:r>
              <a:rPr lang="bn-BD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মোবাইল নং </a:t>
            </a:r>
            <a:r>
              <a:rPr lang="bn-BD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০১৯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২৩০৬১৫৯৭</a:t>
            </a:r>
            <a:endParaRPr lang="bn-BD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ই-মেইল- </a:t>
            </a: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kazizobair1@gmail.com</a:t>
            </a:r>
            <a:endParaRPr lang="en-US" sz="1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399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970816" y="1914093"/>
            <a:ext cx="7583606" cy="4708981"/>
          </a:xfrm>
          <a:prstGeom prst="rect">
            <a:avLst/>
          </a:prstGeom>
          <a:ln w="76200"/>
          <a:effectLst>
            <a:glow rad="228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perspectiveHeroicExtremeLeftFacing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BD" sz="6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৯ম </a:t>
            </a:r>
          </a:p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ইসলাম ও নৈতিক শিক্ষা </a:t>
            </a:r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চতুর্থ</a:t>
            </a:r>
          </a:p>
          <a:p>
            <a:pPr algn="ctr"/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পাঠঃ ১২ </a:t>
            </a:r>
          </a:p>
          <a:p>
            <a:pPr algn="ctr"/>
            <a:r>
              <a:rPr lang="bn-BD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সময়ঃ৫</a:t>
            </a:r>
            <a:r>
              <a:rPr lang="en-US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BD" sz="6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6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01055" y="557538"/>
            <a:ext cx="3284875" cy="1015663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4880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429478"/>
            <a:ext cx="2490355" cy="484922"/>
          </a:xfrm>
        </p:spPr>
        <p:txBody>
          <a:bodyPr>
            <a:no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গোসল করছে</a:t>
            </a:r>
            <a:r>
              <a:rPr lang="bn-BD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255" y="4457303"/>
            <a:ext cx="4167697" cy="23344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1219200"/>
            <a:ext cx="4359781" cy="2438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3" y="1313598"/>
            <a:ext cx="3810000" cy="2344001"/>
          </a:xfrm>
          <a:prstGeom prst="rect">
            <a:avLst/>
          </a:prstGeom>
        </p:spPr>
      </p:pic>
      <p:pic>
        <p:nvPicPr>
          <p:cNvPr id="9" name="Shape 741"/>
          <p:cNvPicPr preferRelativeResize="0">
            <a:picLocks noGrp="1"/>
          </p:cNvPicPr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7872" y="4457303"/>
            <a:ext cx="4024745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1011798" y="191869"/>
            <a:ext cx="205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অজু করছে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3856302"/>
            <a:ext cx="3599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রাস্তা পরিষ্কার করছে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3839423"/>
            <a:ext cx="3501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হাত পরিষ্কার করছে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9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838200"/>
            <a:ext cx="5105400" cy="1107996"/>
          </a:xfrm>
          <a:prstGeom prst="rect">
            <a:avLst/>
          </a:prstGeom>
          <a:ln w="76200" cmpd="tri">
            <a:solidFill>
              <a:srgbClr val="BE4B48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ঘোষনা</a:t>
            </a:r>
            <a:r>
              <a:rPr lang="en-US" sz="6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…</a:t>
            </a:r>
            <a:endParaRPr lang="en-US" sz="66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3564568" y="2178694"/>
            <a:ext cx="5699760" cy="3436620"/>
          </a:xfrm>
          <a:prstGeom prst="star5">
            <a:avLst/>
          </a:prstGeom>
          <a:gradFill>
            <a:lin ang="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r>
              <a:rPr lang="bn-BD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4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পরিচ্ছন্নতা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09800"/>
            <a:ext cx="2743200" cy="382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015190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320843"/>
            <a:ext cx="4724400" cy="36317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 cmpd="tri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</a:p>
          <a:p>
            <a:pPr algn="ctr"/>
            <a:r>
              <a:rPr lang="bn-BD" sz="36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</a:p>
          <a:p>
            <a:pPr algn="ctr"/>
            <a:endParaRPr lang="bn-BD" sz="5400" b="1" u="sng" dirty="0" smtClean="0">
              <a:ln w="1905"/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u="sng" dirty="0" smtClean="0">
                <a:ln w="1905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6000" b="1" u="sng" dirty="0">
              <a:ln w="1905"/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2677180"/>
            <a:ext cx="8153400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পরিষ্কার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পরিচ্ছন্নতা কী তা বলতে পারবে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439180"/>
            <a:ext cx="82296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২/ পরিষ্কার পরিচ্ছন্নতার উপায়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গুলো সনাক্ত করতে পারবে। 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191000"/>
            <a:ext cx="81534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৩/পরিষ্কার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পরিচ্ছন্নতার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গুরূত্ব ব্যাখ্যা করতে পারবে ।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456777"/>
      </p:ext>
    </p:extLst>
  </p:cSld>
  <p:clrMapOvr>
    <a:masterClrMapping/>
  </p:clrMapOvr>
  <p:transition spd="slow">
    <p:pull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5687"/>
            <a:ext cx="5486400" cy="1676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পরিছন্নতা কি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1600200" y="3429000"/>
            <a:ext cx="6172200" cy="3276600"/>
          </a:xfrm>
          <a:prstGeom prst="snip2Diag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 রক্ষার জন্য যেসব নিয়ম কানুন অনুস্মরন করা হয় তাকে পরিছন্নতা বলে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3581400" y="1905000"/>
            <a:ext cx="1905000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4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7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4125" y="3810000"/>
            <a:ext cx="3886200" cy="2840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747"/>
          <p:cNvPicPr preferRelativeResize="0">
            <a:picLocks noGr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34345" y="3733800"/>
            <a:ext cx="4038600" cy="2930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143000"/>
            <a:ext cx="5410200" cy="23684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58909" y="145702"/>
            <a:ext cx="4350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পরিষ্কার পরিচ্ছন্নতার কিছু চিত্র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37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133600" y="14785"/>
            <a:ext cx="5950841" cy="2195015"/>
          </a:xfrm>
          <a:custGeom>
            <a:avLst/>
            <a:gdLst>
              <a:gd name="connsiteX0" fmla="*/ 0 w 5722241"/>
              <a:gd name="connsiteY0" fmla="*/ 204716 h 1856095"/>
              <a:gd name="connsiteX1" fmla="*/ 0 w 5722241"/>
              <a:gd name="connsiteY1" fmla="*/ 204716 h 1856095"/>
              <a:gd name="connsiteX2" fmla="*/ 136478 w 5722241"/>
              <a:gd name="connsiteY2" fmla="*/ 259307 h 1856095"/>
              <a:gd name="connsiteX3" fmla="*/ 286603 w 5722241"/>
              <a:gd name="connsiteY3" fmla="*/ 382137 h 1856095"/>
              <a:gd name="connsiteX4" fmla="*/ 368490 w 5722241"/>
              <a:gd name="connsiteY4" fmla="*/ 491319 h 1856095"/>
              <a:gd name="connsiteX5" fmla="*/ 573206 w 5722241"/>
              <a:gd name="connsiteY5" fmla="*/ 573206 h 1856095"/>
              <a:gd name="connsiteX6" fmla="*/ 859809 w 5722241"/>
              <a:gd name="connsiteY6" fmla="*/ 846161 h 1856095"/>
              <a:gd name="connsiteX7" fmla="*/ 982639 w 5722241"/>
              <a:gd name="connsiteY7" fmla="*/ 914400 h 1856095"/>
              <a:gd name="connsiteX8" fmla="*/ 1105469 w 5722241"/>
              <a:gd name="connsiteY8" fmla="*/ 941695 h 1856095"/>
              <a:gd name="connsiteX9" fmla="*/ 1173708 w 5722241"/>
              <a:gd name="connsiteY9" fmla="*/ 982639 h 1856095"/>
              <a:gd name="connsiteX10" fmla="*/ 1323833 w 5722241"/>
              <a:gd name="connsiteY10" fmla="*/ 1050878 h 1856095"/>
              <a:gd name="connsiteX11" fmla="*/ 1555845 w 5722241"/>
              <a:gd name="connsiteY11" fmla="*/ 1310185 h 1856095"/>
              <a:gd name="connsiteX12" fmla="*/ 1624084 w 5722241"/>
              <a:gd name="connsiteY12" fmla="*/ 1323833 h 1856095"/>
              <a:gd name="connsiteX13" fmla="*/ 1637732 w 5722241"/>
              <a:gd name="connsiteY13" fmla="*/ 1282889 h 1856095"/>
              <a:gd name="connsiteX14" fmla="*/ 1678675 w 5722241"/>
              <a:gd name="connsiteY14" fmla="*/ 1269242 h 1856095"/>
              <a:gd name="connsiteX15" fmla="*/ 1869744 w 5722241"/>
              <a:gd name="connsiteY15" fmla="*/ 1296537 h 1856095"/>
              <a:gd name="connsiteX16" fmla="*/ 1924335 w 5722241"/>
              <a:gd name="connsiteY16" fmla="*/ 1378424 h 1856095"/>
              <a:gd name="connsiteX17" fmla="*/ 2101755 w 5722241"/>
              <a:gd name="connsiteY17" fmla="*/ 1433015 h 1856095"/>
              <a:gd name="connsiteX18" fmla="*/ 2210938 w 5722241"/>
              <a:gd name="connsiteY18" fmla="*/ 1460310 h 1856095"/>
              <a:gd name="connsiteX19" fmla="*/ 2279176 w 5722241"/>
              <a:gd name="connsiteY19" fmla="*/ 1528549 h 1856095"/>
              <a:gd name="connsiteX20" fmla="*/ 2306472 w 5722241"/>
              <a:gd name="connsiteY20" fmla="*/ 1569492 h 1856095"/>
              <a:gd name="connsiteX21" fmla="*/ 2579427 w 5722241"/>
              <a:gd name="connsiteY21" fmla="*/ 1692322 h 1856095"/>
              <a:gd name="connsiteX22" fmla="*/ 2715905 w 5722241"/>
              <a:gd name="connsiteY22" fmla="*/ 1774209 h 1856095"/>
              <a:gd name="connsiteX23" fmla="*/ 2893326 w 5722241"/>
              <a:gd name="connsiteY23" fmla="*/ 1856095 h 1856095"/>
              <a:gd name="connsiteX24" fmla="*/ 3002508 w 5722241"/>
              <a:gd name="connsiteY24" fmla="*/ 1746913 h 1856095"/>
              <a:gd name="connsiteX25" fmla="*/ 3248167 w 5722241"/>
              <a:gd name="connsiteY25" fmla="*/ 1610436 h 1856095"/>
              <a:gd name="connsiteX26" fmla="*/ 3357350 w 5722241"/>
              <a:gd name="connsiteY26" fmla="*/ 1583140 h 1856095"/>
              <a:gd name="connsiteX27" fmla="*/ 3439236 w 5722241"/>
              <a:gd name="connsiteY27" fmla="*/ 1528549 h 1856095"/>
              <a:gd name="connsiteX28" fmla="*/ 3616657 w 5722241"/>
              <a:gd name="connsiteY28" fmla="*/ 1460310 h 1856095"/>
              <a:gd name="connsiteX29" fmla="*/ 3766782 w 5722241"/>
              <a:gd name="connsiteY29" fmla="*/ 1392072 h 1856095"/>
              <a:gd name="connsiteX30" fmla="*/ 3848669 w 5722241"/>
              <a:gd name="connsiteY30" fmla="*/ 1378424 h 1856095"/>
              <a:gd name="connsiteX31" fmla="*/ 4012442 w 5722241"/>
              <a:gd name="connsiteY31" fmla="*/ 1337480 h 1856095"/>
              <a:gd name="connsiteX32" fmla="*/ 4121624 w 5722241"/>
              <a:gd name="connsiteY32" fmla="*/ 1296537 h 1856095"/>
              <a:gd name="connsiteX33" fmla="*/ 4176215 w 5722241"/>
              <a:gd name="connsiteY33" fmla="*/ 1282889 h 1856095"/>
              <a:gd name="connsiteX34" fmla="*/ 4449170 w 5722241"/>
              <a:gd name="connsiteY34" fmla="*/ 1241946 h 1856095"/>
              <a:gd name="connsiteX35" fmla="*/ 4544705 w 5722241"/>
              <a:gd name="connsiteY35" fmla="*/ 1214651 h 1856095"/>
              <a:gd name="connsiteX36" fmla="*/ 4640239 w 5722241"/>
              <a:gd name="connsiteY36" fmla="*/ 1160060 h 1856095"/>
              <a:gd name="connsiteX37" fmla="*/ 4749421 w 5722241"/>
              <a:gd name="connsiteY37" fmla="*/ 1119116 h 1856095"/>
              <a:gd name="connsiteX38" fmla="*/ 4790364 w 5722241"/>
              <a:gd name="connsiteY38" fmla="*/ 1078173 h 1856095"/>
              <a:gd name="connsiteX39" fmla="*/ 4831308 w 5722241"/>
              <a:gd name="connsiteY39" fmla="*/ 1050878 h 1856095"/>
              <a:gd name="connsiteX40" fmla="*/ 4858603 w 5722241"/>
              <a:gd name="connsiteY40" fmla="*/ 1009934 h 1856095"/>
              <a:gd name="connsiteX41" fmla="*/ 4913194 w 5722241"/>
              <a:gd name="connsiteY41" fmla="*/ 996286 h 1856095"/>
              <a:gd name="connsiteX42" fmla="*/ 5049672 w 5722241"/>
              <a:gd name="connsiteY42" fmla="*/ 900752 h 1856095"/>
              <a:gd name="connsiteX43" fmla="*/ 5186150 w 5722241"/>
              <a:gd name="connsiteY43" fmla="*/ 832513 h 1856095"/>
              <a:gd name="connsiteX44" fmla="*/ 5281684 w 5722241"/>
              <a:gd name="connsiteY44" fmla="*/ 818866 h 1856095"/>
              <a:gd name="connsiteX45" fmla="*/ 5336275 w 5722241"/>
              <a:gd name="connsiteY45" fmla="*/ 777922 h 1856095"/>
              <a:gd name="connsiteX46" fmla="*/ 5390866 w 5722241"/>
              <a:gd name="connsiteY46" fmla="*/ 764275 h 1856095"/>
              <a:gd name="connsiteX47" fmla="*/ 5472753 w 5722241"/>
              <a:gd name="connsiteY47" fmla="*/ 736979 h 1856095"/>
              <a:gd name="connsiteX48" fmla="*/ 5540991 w 5722241"/>
              <a:gd name="connsiteY48" fmla="*/ 709683 h 1856095"/>
              <a:gd name="connsiteX49" fmla="*/ 5650173 w 5722241"/>
              <a:gd name="connsiteY49" fmla="*/ 682388 h 1856095"/>
              <a:gd name="connsiteX50" fmla="*/ 5663821 w 5722241"/>
              <a:gd name="connsiteY50" fmla="*/ 300251 h 1856095"/>
              <a:gd name="connsiteX51" fmla="*/ 5540991 w 5722241"/>
              <a:gd name="connsiteY51" fmla="*/ 286603 h 1856095"/>
              <a:gd name="connsiteX52" fmla="*/ 5322627 w 5722241"/>
              <a:gd name="connsiteY52" fmla="*/ 245660 h 1856095"/>
              <a:gd name="connsiteX53" fmla="*/ 5049672 w 5722241"/>
              <a:gd name="connsiteY53" fmla="*/ 204716 h 1856095"/>
              <a:gd name="connsiteX54" fmla="*/ 4872251 w 5722241"/>
              <a:gd name="connsiteY54" fmla="*/ 191069 h 1856095"/>
              <a:gd name="connsiteX55" fmla="*/ 4667535 w 5722241"/>
              <a:gd name="connsiteY55" fmla="*/ 163773 h 1856095"/>
              <a:gd name="connsiteX56" fmla="*/ 4517409 w 5722241"/>
              <a:gd name="connsiteY56" fmla="*/ 150125 h 1856095"/>
              <a:gd name="connsiteX57" fmla="*/ 4353636 w 5722241"/>
              <a:gd name="connsiteY57" fmla="*/ 122830 h 1856095"/>
              <a:gd name="connsiteX58" fmla="*/ 3944203 w 5722241"/>
              <a:gd name="connsiteY58" fmla="*/ 109182 h 1856095"/>
              <a:gd name="connsiteX59" fmla="*/ 3780430 w 5722241"/>
              <a:gd name="connsiteY59" fmla="*/ 81886 h 1856095"/>
              <a:gd name="connsiteX60" fmla="*/ 3507475 w 5722241"/>
              <a:gd name="connsiteY60" fmla="*/ 54591 h 1856095"/>
              <a:gd name="connsiteX61" fmla="*/ 3384645 w 5722241"/>
              <a:gd name="connsiteY61" fmla="*/ 27295 h 1856095"/>
              <a:gd name="connsiteX62" fmla="*/ 3152633 w 5722241"/>
              <a:gd name="connsiteY62" fmla="*/ 13648 h 1856095"/>
              <a:gd name="connsiteX63" fmla="*/ 3002508 w 5722241"/>
              <a:gd name="connsiteY63" fmla="*/ 0 h 1856095"/>
              <a:gd name="connsiteX64" fmla="*/ 1678675 w 5722241"/>
              <a:gd name="connsiteY64" fmla="*/ 13648 h 1856095"/>
              <a:gd name="connsiteX65" fmla="*/ 805218 w 5722241"/>
              <a:gd name="connsiteY65" fmla="*/ 40943 h 1856095"/>
              <a:gd name="connsiteX66" fmla="*/ 723332 w 5722241"/>
              <a:gd name="connsiteY66" fmla="*/ 81886 h 1856095"/>
              <a:gd name="connsiteX67" fmla="*/ 668741 w 5722241"/>
              <a:gd name="connsiteY67" fmla="*/ 109182 h 1856095"/>
              <a:gd name="connsiteX68" fmla="*/ 436729 w 5722241"/>
              <a:gd name="connsiteY68" fmla="*/ 136478 h 1856095"/>
              <a:gd name="connsiteX69" fmla="*/ 395785 w 5722241"/>
              <a:gd name="connsiteY69" fmla="*/ 150125 h 1856095"/>
              <a:gd name="connsiteX70" fmla="*/ 245660 w 5722241"/>
              <a:gd name="connsiteY70" fmla="*/ 177421 h 1856095"/>
              <a:gd name="connsiteX71" fmla="*/ 0 w 5722241"/>
              <a:gd name="connsiteY71" fmla="*/ 204716 h 185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5722241" h="1856095">
                <a:moveTo>
                  <a:pt x="0" y="204716"/>
                </a:moveTo>
                <a:lnTo>
                  <a:pt x="0" y="204716"/>
                </a:lnTo>
                <a:cubicBezTo>
                  <a:pt x="45493" y="222913"/>
                  <a:pt x="93175" y="236382"/>
                  <a:pt x="136478" y="259307"/>
                </a:cubicBezTo>
                <a:cubicBezTo>
                  <a:pt x="183532" y="284218"/>
                  <a:pt x="249991" y="338203"/>
                  <a:pt x="286603" y="382137"/>
                </a:cubicBezTo>
                <a:cubicBezTo>
                  <a:pt x="315727" y="417085"/>
                  <a:pt x="332966" y="462900"/>
                  <a:pt x="368490" y="491319"/>
                </a:cubicBezTo>
                <a:cubicBezTo>
                  <a:pt x="403993" y="519721"/>
                  <a:pt x="521776" y="556062"/>
                  <a:pt x="573206" y="573206"/>
                </a:cubicBezTo>
                <a:cubicBezTo>
                  <a:pt x="652440" y="705260"/>
                  <a:pt x="660282" y="735313"/>
                  <a:pt x="859809" y="846161"/>
                </a:cubicBezTo>
                <a:cubicBezTo>
                  <a:pt x="900752" y="868907"/>
                  <a:pt x="938986" y="897424"/>
                  <a:pt x="982639" y="914400"/>
                </a:cubicBezTo>
                <a:cubicBezTo>
                  <a:pt x="1021729" y="929602"/>
                  <a:pt x="1064526" y="932597"/>
                  <a:pt x="1105469" y="941695"/>
                </a:cubicBezTo>
                <a:cubicBezTo>
                  <a:pt x="1128215" y="955343"/>
                  <a:pt x="1149982" y="970776"/>
                  <a:pt x="1173708" y="982639"/>
                </a:cubicBezTo>
                <a:cubicBezTo>
                  <a:pt x="1222873" y="1007222"/>
                  <a:pt x="1288426" y="1008832"/>
                  <a:pt x="1323833" y="1050878"/>
                </a:cubicBezTo>
                <a:cubicBezTo>
                  <a:pt x="1562492" y="1334285"/>
                  <a:pt x="1198011" y="1183890"/>
                  <a:pt x="1555845" y="1310185"/>
                </a:cubicBezTo>
                <a:cubicBezTo>
                  <a:pt x="1577719" y="1317905"/>
                  <a:pt x="1601338" y="1319284"/>
                  <a:pt x="1624084" y="1323833"/>
                </a:cubicBezTo>
                <a:cubicBezTo>
                  <a:pt x="1628633" y="1310185"/>
                  <a:pt x="1627559" y="1293062"/>
                  <a:pt x="1637732" y="1282889"/>
                </a:cubicBezTo>
                <a:cubicBezTo>
                  <a:pt x="1647904" y="1272717"/>
                  <a:pt x="1664314" y="1268397"/>
                  <a:pt x="1678675" y="1269242"/>
                </a:cubicBezTo>
                <a:cubicBezTo>
                  <a:pt x="1742900" y="1273020"/>
                  <a:pt x="1806054" y="1287439"/>
                  <a:pt x="1869744" y="1296537"/>
                </a:cubicBezTo>
                <a:cubicBezTo>
                  <a:pt x="1887941" y="1323833"/>
                  <a:pt x="1902733" y="1353736"/>
                  <a:pt x="1924335" y="1378424"/>
                </a:cubicBezTo>
                <a:cubicBezTo>
                  <a:pt x="1964037" y="1423798"/>
                  <a:pt x="2061888" y="1424156"/>
                  <a:pt x="2101755" y="1433015"/>
                </a:cubicBezTo>
                <a:cubicBezTo>
                  <a:pt x="2138376" y="1441153"/>
                  <a:pt x="2174544" y="1451212"/>
                  <a:pt x="2210938" y="1460310"/>
                </a:cubicBezTo>
                <a:cubicBezTo>
                  <a:pt x="2233684" y="1483056"/>
                  <a:pt x="2257993" y="1504340"/>
                  <a:pt x="2279176" y="1528549"/>
                </a:cubicBezTo>
                <a:cubicBezTo>
                  <a:pt x="2289977" y="1540893"/>
                  <a:pt x="2293350" y="1559650"/>
                  <a:pt x="2306472" y="1569492"/>
                </a:cubicBezTo>
                <a:cubicBezTo>
                  <a:pt x="2424610" y="1658095"/>
                  <a:pt x="2445013" y="1651998"/>
                  <a:pt x="2579427" y="1692322"/>
                </a:cubicBezTo>
                <a:cubicBezTo>
                  <a:pt x="2643194" y="1740148"/>
                  <a:pt x="2634117" y="1738427"/>
                  <a:pt x="2715905" y="1774209"/>
                </a:cubicBezTo>
                <a:cubicBezTo>
                  <a:pt x="2892437" y="1851442"/>
                  <a:pt x="2803303" y="1796082"/>
                  <a:pt x="2893326" y="1856095"/>
                </a:cubicBezTo>
                <a:cubicBezTo>
                  <a:pt x="2929720" y="1819701"/>
                  <a:pt x="2961881" y="1778512"/>
                  <a:pt x="3002508" y="1746913"/>
                </a:cubicBezTo>
                <a:cubicBezTo>
                  <a:pt x="3034857" y="1721752"/>
                  <a:pt x="3198156" y="1629190"/>
                  <a:pt x="3248167" y="1610436"/>
                </a:cubicBezTo>
                <a:cubicBezTo>
                  <a:pt x="3283293" y="1597264"/>
                  <a:pt x="3320956" y="1592239"/>
                  <a:pt x="3357350" y="1583140"/>
                </a:cubicBezTo>
                <a:cubicBezTo>
                  <a:pt x="3384645" y="1564943"/>
                  <a:pt x="3410352" y="1544102"/>
                  <a:pt x="3439236" y="1528549"/>
                </a:cubicBezTo>
                <a:cubicBezTo>
                  <a:pt x="3545696" y="1471224"/>
                  <a:pt x="3514790" y="1502754"/>
                  <a:pt x="3616657" y="1460310"/>
                </a:cubicBezTo>
                <a:cubicBezTo>
                  <a:pt x="3674177" y="1436344"/>
                  <a:pt x="3707360" y="1408278"/>
                  <a:pt x="3766782" y="1392072"/>
                </a:cubicBezTo>
                <a:cubicBezTo>
                  <a:pt x="3793479" y="1384791"/>
                  <a:pt x="3821373" y="1382973"/>
                  <a:pt x="3848669" y="1378424"/>
                </a:cubicBezTo>
                <a:cubicBezTo>
                  <a:pt x="4014118" y="1323273"/>
                  <a:pt x="3847054" y="1374232"/>
                  <a:pt x="4012442" y="1337480"/>
                </a:cubicBezTo>
                <a:cubicBezTo>
                  <a:pt x="4041201" y="1331089"/>
                  <a:pt x="4100357" y="1303626"/>
                  <a:pt x="4121624" y="1296537"/>
                </a:cubicBezTo>
                <a:cubicBezTo>
                  <a:pt x="4139418" y="1290605"/>
                  <a:pt x="4157938" y="1287107"/>
                  <a:pt x="4176215" y="1282889"/>
                </a:cubicBezTo>
                <a:cubicBezTo>
                  <a:pt x="4337589" y="1245649"/>
                  <a:pt x="4269864" y="1258247"/>
                  <a:pt x="4449170" y="1241946"/>
                </a:cubicBezTo>
                <a:cubicBezTo>
                  <a:pt x="4481015" y="1232848"/>
                  <a:pt x="4513580" y="1225969"/>
                  <a:pt x="4544705" y="1214651"/>
                </a:cubicBezTo>
                <a:cubicBezTo>
                  <a:pt x="4632427" y="1182752"/>
                  <a:pt x="4567485" y="1196437"/>
                  <a:pt x="4640239" y="1160060"/>
                </a:cubicBezTo>
                <a:cubicBezTo>
                  <a:pt x="4672878" y="1143741"/>
                  <a:pt x="4713985" y="1130928"/>
                  <a:pt x="4749421" y="1119116"/>
                </a:cubicBezTo>
                <a:cubicBezTo>
                  <a:pt x="4763069" y="1105468"/>
                  <a:pt x="4775537" y="1090529"/>
                  <a:pt x="4790364" y="1078173"/>
                </a:cubicBezTo>
                <a:cubicBezTo>
                  <a:pt x="4802965" y="1067672"/>
                  <a:pt x="4819710" y="1062476"/>
                  <a:pt x="4831308" y="1050878"/>
                </a:cubicBezTo>
                <a:cubicBezTo>
                  <a:pt x="4842906" y="1039280"/>
                  <a:pt x="4844955" y="1019033"/>
                  <a:pt x="4858603" y="1009934"/>
                </a:cubicBezTo>
                <a:cubicBezTo>
                  <a:pt x="4874210" y="999529"/>
                  <a:pt x="4894997" y="1000835"/>
                  <a:pt x="4913194" y="996286"/>
                </a:cubicBezTo>
                <a:lnTo>
                  <a:pt x="5049672" y="900752"/>
                </a:lnTo>
                <a:cubicBezTo>
                  <a:pt x="5096642" y="868234"/>
                  <a:pt x="5123699" y="850356"/>
                  <a:pt x="5186150" y="832513"/>
                </a:cubicBezTo>
                <a:cubicBezTo>
                  <a:pt x="5217080" y="823676"/>
                  <a:pt x="5249839" y="823415"/>
                  <a:pt x="5281684" y="818866"/>
                </a:cubicBezTo>
                <a:cubicBezTo>
                  <a:pt x="5299881" y="805218"/>
                  <a:pt x="5315930" y="788094"/>
                  <a:pt x="5336275" y="777922"/>
                </a:cubicBezTo>
                <a:cubicBezTo>
                  <a:pt x="5353052" y="769534"/>
                  <a:pt x="5372900" y="769665"/>
                  <a:pt x="5390866" y="764275"/>
                </a:cubicBezTo>
                <a:cubicBezTo>
                  <a:pt x="5418425" y="756007"/>
                  <a:pt x="5445713" y="746812"/>
                  <a:pt x="5472753" y="736979"/>
                </a:cubicBezTo>
                <a:cubicBezTo>
                  <a:pt x="5495776" y="728607"/>
                  <a:pt x="5517576" y="716888"/>
                  <a:pt x="5540991" y="709683"/>
                </a:cubicBezTo>
                <a:cubicBezTo>
                  <a:pt x="5576846" y="698651"/>
                  <a:pt x="5650173" y="682388"/>
                  <a:pt x="5650173" y="682388"/>
                </a:cubicBezTo>
                <a:cubicBezTo>
                  <a:pt x="5729346" y="563631"/>
                  <a:pt x="5756270" y="540619"/>
                  <a:pt x="5663821" y="300251"/>
                </a:cubicBezTo>
                <a:cubicBezTo>
                  <a:pt x="5649033" y="261802"/>
                  <a:pt x="5581934" y="291152"/>
                  <a:pt x="5540991" y="286603"/>
                </a:cubicBezTo>
                <a:cubicBezTo>
                  <a:pt x="5396548" y="238454"/>
                  <a:pt x="5518218" y="272331"/>
                  <a:pt x="5322627" y="245660"/>
                </a:cubicBezTo>
                <a:cubicBezTo>
                  <a:pt x="5154544" y="222740"/>
                  <a:pt x="5192651" y="218333"/>
                  <a:pt x="5049672" y="204716"/>
                </a:cubicBezTo>
                <a:cubicBezTo>
                  <a:pt x="4990624" y="199093"/>
                  <a:pt x="4931228" y="197388"/>
                  <a:pt x="4872251" y="191069"/>
                </a:cubicBezTo>
                <a:cubicBezTo>
                  <a:pt x="4803800" y="183735"/>
                  <a:pt x="4735924" y="171664"/>
                  <a:pt x="4667535" y="163773"/>
                </a:cubicBezTo>
                <a:cubicBezTo>
                  <a:pt x="4617618" y="158013"/>
                  <a:pt x="4567235" y="156624"/>
                  <a:pt x="4517409" y="150125"/>
                </a:cubicBezTo>
                <a:cubicBezTo>
                  <a:pt x="4462530" y="142967"/>
                  <a:pt x="4408839" y="126773"/>
                  <a:pt x="4353636" y="122830"/>
                </a:cubicBezTo>
                <a:cubicBezTo>
                  <a:pt x="4217430" y="113101"/>
                  <a:pt x="4080681" y="113731"/>
                  <a:pt x="3944203" y="109182"/>
                </a:cubicBezTo>
                <a:cubicBezTo>
                  <a:pt x="3889612" y="100083"/>
                  <a:pt x="3835499" y="87393"/>
                  <a:pt x="3780430" y="81886"/>
                </a:cubicBezTo>
                <a:lnTo>
                  <a:pt x="3507475" y="54591"/>
                </a:lnTo>
                <a:cubicBezTo>
                  <a:pt x="3466532" y="45492"/>
                  <a:pt x="3426311" y="32103"/>
                  <a:pt x="3384645" y="27295"/>
                </a:cubicBezTo>
                <a:cubicBezTo>
                  <a:pt x="3307685" y="18415"/>
                  <a:pt x="3229907" y="19167"/>
                  <a:pt x="3152633" y="13648"/>
                </a:cubicBezTo>
                <a:cubicBezTo>
                  <a:pt x="3102513" y="10068"/>
                  <a:pt x="3052550" y="4549"/>
                  <a:pt x="3002508" y="0"/>
                </a:cubicBezTo>
                <a:lnTo>
                  <a:pt x="1678675" y="13648"/>
                </a:lnTo>
                <a:cubicBezTo>
                  <a:pt x="1387431" y="19075"/>
                  <a:pt x="805218" y="40943"/>
                  <a:pt x="805218" y="40943"/>
                </a:cubicBezTo>
                <a:cubicBezTo>
                  <a:pt x="726533" y="93401"/>
                  <a:pt x="802439" y="47983"/>
                  <a:pt x="723332" y="81886"/>
                </a:cubicBezTo>
                <a:cubicBezTo>
                  <a:pt x="704632" y="89900"/>
                  <a:pt x="688042" y="102748"/>
                  <a:pt x="668741" y="109182"/>
                </a:cubicBezTo>
                <a:cubicBezTo>
                  <a:pt x="611829" y="128153"/>
                  <a:pt x="470017" y="133704"/>
                  <a:pt x="436729" y="136478"/>
                </a:cubicBezTo>
                <a:cubicBezTo>
                  <a:pt x="423081" y="141027"/>
                  <a:pt x="409618" y="146173"/>
                  <a:pt x="395785" y="150125"/>
                </a:cubicBezTo>
                <a:cubicBezTo>
                  <a:pt x="350306" y="163119"/>
                  <a:pt x="290616" y="175623"/>
                  <a:pt x="245660" y="177421"/>
                </a:cubicBezTo>
                <a:cubicBezTo>
                  <a:pt x="163839" y="180694"/>
                  <a:pt x="40943" y="200167"/>
                  <a:pt x="0" y="204716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মহানবী(স)ইরশাদ করেন......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200"/>
            <a:ext cx="4689231" cy="3962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57800" y="2362200"/>
            <a:ext cx="3733800" cy="403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“পবিত্রতা ঈমানের অঙ্গ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20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1652</TotalTime>
  <Words>207</Words>
  <Application>Microsoft Office PowerPoint</Application>
  <PresentationFormat>On-screen Show (4:3)</PresentationFormat>
  <Paragraphs>60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Franklin Gothic Book</vt:lpstr>
      <vt:lpstr>Franklin Gothic Medium</vt:lpstr>
      <vt:lpstr>NikoshBAN</vt:lpstr>
      <vt:lpstr>SutonnyAMJ</vt:lpstr>
      <vt:lpstr>Wingdings 2</vt:lpstr>
      <vt:lpstr>Trek</vt:lpstr>
      <vt:lpstr>PowerPoint Presentation</vt:lpstr>
      <vt:lpstr>PowerPoint Presentation</vt:lpstr>
      <vt:lpstr>PowerPoint Presentation</vt:lpstr>
      <vt:lpstr>গোসল করছে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TSS</dc:creator>
  <cp:lastModifiedBy>USER</cp:lastModifiedBy>
  <cp:revision>233</cp:revision>
  <dcterms:created xsi:type="dcterms:W3CDTF">2006-08-16T00:00:00Z</dcterms:created>
  <dcterms:modified xsi:type="dcterms:W3CDTF">2020-10-19T16:00:12Z</dcterms:modified>
</cp:coreProperties>
</file>