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61" r:id="rId4"/>
    <p:sldId id="281" r:id="rId5"/>
    <p:sldId id="291" r:id="rId6"/>
    <p:sldId id="271" r:id="rId7"/>
    <p:sldId id="272" r:id="rId8"/>
    <p:sldId id="268" r:id="rId9"/>
    <p:sldId id="267" r:id="rId10"/>
    <p:sldId id="264" r:id="rId11"/>
    <p:sldId id="262" r:id="rId12"/>
    <p:sldId id="288" r:id="rId13"/>
    <p:sldId id="270" r:id="rId14"/>
    <p:sldId id="274" r:id="rId15"/>
    <p:sldId id="275" r:id="rId16"/>
    <p:sldId id="276" r:id="rId17"/>
    <p:sldId id="277" r:id="rId18"/>
    <p:sldId id="265" r:id="rId19"/>
    <p:sldId id="282" r:id="rId20"/>
    <p:sldId id="283" r:id="rId21"/>
    <p:sldId id="284" r:id="rId22"/>
    <p:sldId id="285" r:id="rId23"/>
    <p:sldId id="286" r:id="rId24"/>
    <p:sldId id="287" r:id="rId25"/>
    <p:sldId id="290" r:id="rId26"/>
    <p:sldId id="279" r:id="rId27"/>
    <p:sldId id="280" r:id="rId28"/>
    <p:sldId id="289" r:id="rId29"/>
    <p:sldId id="258" r:id="rId30"/>
    <p:sldId id="260" r:id="rId31"/>
    <p:sldId id="259" r:id="rId32"/>
    <p:sldId id="26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34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F3045-A638-4AD2-B7AD-299B0DDEB313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F129-EBE1-478F-A191-14A783494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FF129-EBE1-478F-A191-14A783494F9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87F80F9-58CD-4DD2-875E-3064211A027F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368142E-F0A5-4E7C-B113-65CD45DA17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962924" y="2635248"/>
            <a:ext cx="334218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206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2895600" cy="374396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524000"/>
            <a:ext cx="73914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সম্পৃক্ত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581400"/>
            <a:ext cx="73914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তোমাকে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990601"/>
            <a:ext cx="62484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895600"/>
            <a:ext cx="7772400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তোমাকে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পাওয়ার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জন্য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,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হে</a:t>
            </a:r>
            <a:r>
              <a:rPr lang="en-US" sz="6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স্বাধীনতা</a:t>
            </a:r>
            <a:endParaRPr lang="en-US" sz="6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914400"/>
            <a:ext cx="2743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371600"/>
            <a:ext cx="8915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000" dirty="0" smtClean="0"/>
              <a:t> 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 থুত্থুড়ে বুড়োর চোখের নিচে কী?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ঝুলে পড়া চামড়া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রাতজাগা কালো দাগ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অপরাহ্নের দুর্বল ঝিলিক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শোকের অশ্রুধারা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(গ)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অপরাহ্নের দুর্বল ঝিলিক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মোল্লাবাড়ির বিধবার ঘরটি ছিল -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খড়ের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টিনের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দগ্ধ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পরিপাটি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(গ) দগ্ধ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‘তোমাকে পাওয়ার জন্যে, হে স্বাধীনতা’ কবিতায় কার ফুসফুস এখন পোকার দখলে?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বুড়োর ছেলের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বিধবার স্বামীর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মতলব মিয়ার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রুস্তম শেখের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(ঘ) রুস্তম শেখের 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স্বাধীনতা আসবে বলে গ্রামের পর গ্রাম কী হয়েছে?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সুজলা-সুফলা-শস্য-শ্যামলা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নানা রঙের সাজে সজ্জিত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গ) পুড়ে ছাই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l-GR" sz="2000" dirty="0" smtClean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আলো ঝলমল</a:t>
            </a:r>
            <a:b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  উত্তর: (গ) পুড়ে ছাই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057400"/>
            <a:ext cx="26670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276600"/>
            <a:ext cx="2743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2743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5715000"/>
            <a:ext cx="2743200" cy="304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838200"/>
            <a:ext cx="2590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4114800"/>
            <a:ext cx="2514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রাহমান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6096000" y="838200"/>
            <a:ext cx="2133600" cy="19812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-১৯২৯ </a:t>
            </a:r>
            <a:r>
              <a:rPr lang="en-US" sz="32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endParaRPr lang="en-US" sz="32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81000" y="762000"/>
            <a:ext cx="2057400" cy="20574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মৃত্য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-২০০৬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খ্রিঃ</a:t>
            </a:r>
            <a:endParaRPr lang="en-U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096000" y="3429000"/>
            <a:ext cx="2362200" cy="21336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নীলিমা,বন্দী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শিবির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থেকে,আমি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অনাহারী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কাব্যগ্রন্থ</a:t>
            </a:r>
            <a:endParaRPr lang="en-U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304800" y="3200400"/>
            <a:ext cx="2209800" cy="2057400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একাডেমি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পুরষ্কার,একুশে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পদক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করেন</a:t>
            </a:r>
            <a:endParaRPr lang="en-US" sz="20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20496064">
            <a:off x="5156875" y="219942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 rot="1170131">
            <a:off x="5155256" y="3258381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4" name="Right Arrow 13"/>
          <p:cNvSpPr/>
          <p:nvPr/>
        </p:nvSpPr>
        <p:spPr>
          <a:xfrm rot="9102595">
            <a:off x="2413676" y="326622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 rot="11218944">
            <a:off x="2388029" y="2038872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endParaRPr lang="en-US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6" name="Picture 2" descr="F:\class\ALL KOBI\download (13)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47018" y="1600200"/>
            <a:ext cx="1564164" cy="2341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9144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819400" y="2133600"/>
            <a:ext cx="6096000" cy="3970318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শহরের বুকে জলপাই রঙের ট্যাংক এলো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দানবের মতো চিৎকার করতে করতে।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ছাত্রাবাস, বস্তি উজাড় হলো। রিকয়েললেস রাইফেল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মেশিনগান খই ফোটাল যত্রতত্র।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 ছাই হলো গ্রামের পর গ্রাম।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 বিধ্বস্ত পাড়ায় প্রভুর বাস্তুভিটার</a:t>
            </a:r>
          </a:p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ভগ্নস্তূপে দাঁড়িয়ে একটানা আর্তনাদ করল একটা কুকুর।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44" y="2286000"/>
            <a:ext cx="2480712" cy="3581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3200" y="990601"/>
            <a:ext cx="3048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2667000"/>
            <a:ext cx="6553200" cy="2677656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তুমি আসবে বলে, হে স্বাধীনতা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অবুঝ শিশু হামাগুড়ি দিল পিতামাতার লাশের উপর।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তোমাকে পাওয়ার জন্যে, হে স্বাধীনতা, তোমাকে পাওয়ার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কতবার ভাসতে হবে রক্তগঙ্গায়?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কতবার দেখতে হবে খাণ্ডবদাহন?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2667000"/>
            <a:ext cx="1904999" cy="24383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7000" y="990601"/>
            <a:ext cx="2971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2133600"/>
            <a:ext cx="6096000" cy="2677656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স্বাধীনতা, তোমার জন্যে থুত্থুড়ে এক বুড়ো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উদাস দাওয়ায় বসে আছেন-তাঁর চোখের নিচে অপরাহ্ণের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দুর্বল আলোর ঝিলিক, বাতাসে নড়ছে চুল।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স্বাধীনতা, তোমার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মোল্লাবাড়ির এক বিধবা দাঁড়িয়ে আছে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নড়বড়ে খুঁটি ধরে দগ্ধ ঘরের।</a:t>
            </a:r>
            <a:endParaRPr lang="as-IN" sz="2800" dirty="0">
              <a:solidFill>
                <a:srgbClr val="002060"/>
              </a:solidFill>
              <a:effectLst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61" y="2286000"/>
            <a:ext cx="2199877" cy="234882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95600" y="762000"/>
            <a:ext cx="2895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1752600"/>
            <a:ext cx="6172200" cy="4553605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স্বাধীনতা, তোমার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হাড্ডিসার এক অনাথ কিশোরী শূন্য থালা হাতে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বসে আছে পথের ধারে।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 জন্যে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সগীর আলী, শাহবাজপুরের সেই জোয়ান কৃষক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কেষ্ট দাস, জেলেপাড়ার সবচেয়ে সাহসী লোকটা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মতলব মিয়া, মেঘনা নদীর দক্ষ মাঝি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গাজী গাজী বলে যে নৌকা চালায় উদ্দাম ঝড়ে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রুস্তম শেখ, ঢাকার রিকশাওয়ালা যার ফুসফুস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এখন পোকার দখলে।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1"/>
            <a:ext cx="2438400" cy="4114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0" y="990601"/>
            <a:ext cx="2057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2133599"/>
            <a:ext cx="6172200" cy="3970318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 রাইফেল কাঁধে বনে-জঙ্গলে ঘুরে বেড়ানো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সেই তেজি তরুণ যার পদভারে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একটি নতুন পৃথিবীর জন্ম হতে চলেছে-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 অধীর প্রতীক্ষা করছে তোমার জন্যে, হে স্বাধীনতা।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পৃথিবীর একপ্রান্ত থেকে অন্যপ্রান্তে জ্বলন্ত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ঘোষণার ধ্বনি-প্রতিধ্বনি তুলে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 নিশান উড়িয়ে, দামামা বাজিয়ে দিগ্বিদিক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বাংলায়</a:t>
            </a:r>
          </a:p>
          <a:p>
            <a:r>
              <a:rPr lang="as-IN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তোমাকে আসতেই হবে, হে স্বাধীনতা।</a:t>
            </a:r>
            <a:endParaRPr lang="as-IN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 (4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0"/>
            <a:ext cx="2362200" cy="373379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747" y="1143000"/>
            <a:ext cx="451431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133600"/>
            <a:ext cx="3429000" cy="381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817929" y="2381953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347903"/>
            <a:ext cx="3124200" cy="3781194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  <a:sp3d>
            <a:bevelT prst="angle"/>
          </a:sp3d>
        </p:spPr>
      </p:pic>
      <p:sp>
        <p:nvSpPr>
          <p:cNvPr id="6" name="Rectangle 5"/>
          <p:cNvSpPr/>
          <p:nvPr/>
        </p:nvSpPr>
        <p:spPr>
          <a:xfrm>
            <a:off x="304800" y="2133600"/>
            <a:ext cx="4800600" cy="1754326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বিল্লাহ</a:t>
            </a:r>
            <a:endParaRPr lang="en-US" sz="36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হোসেনএকাডেমি,পাবনা</a:t>
            </a:r>
            <a:r>
              <a:rPr lang="en-US" sz="36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1" y="914400"/>
            <a:ext cx="6248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8686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শহরের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দানবের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চিৎকার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এলো-জলপাই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রঙের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66449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3733800" cy="2971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army_tan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76400"/>
            <a:ext cx="3810001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1" y="914400"/>
            <a:ext cx="548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876800"/>
            <a:ext cx="8610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কপালভাঙল-সাকিনা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বিবির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সিঁথির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সিঁদুর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গেল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হরিদাসীর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76400"/>
            <a:ext cx="3581400" cy="2971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1676400"/>
            <a:ext cx="3886200" cy="297180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838200"/>
            <a:ext cx="609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35814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752601"/>
            <a:ext cx="38862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457200" y="5105400"/>
            <a:ext cx="81534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জেলে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পাড়ার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লোক-কেষ্ট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দাস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গাজী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গাজী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6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14400"/>
            <a:ext cx="6553199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752600"/>
            <a:ext cx="35814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752600"/>
            <a:ext cx="38862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304800" y="5029200"/>
            <a:ext cx="8382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পিতা-মাতার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লাশের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হামাগুঁড়ি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দিল-অবুঝ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শিশু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প্রভুর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বাস্তুভিটায়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আর্তনাত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করে-একটি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কুকুর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838200"/>
            <a:ext cx="617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76400"/>
            <a:ext cx="32766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7" name="Picture 6" descr="201805070657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1676400"/>
            <a:ext cx="38862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8" name="Rectangle 7"/>
          <p:cNvSpPr/>
          <p:nvPr/>
        </p:nvSpPr>
        <p:spPr>
          <a:xfrm>
            <a:off x="381000" y="5181600"/>
            <a:ext cx="8305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আশায়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উদাস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দাওয়ায়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আছে-থুত্থুরে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বুড়ো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চলেছে-তেজি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তরুনের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পদভারে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2200" y="990601"/>
            <a:ext cx="3886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4572000"/>
            <a:ext cx="47244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আইকোনে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করুন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29038" y="3171825"/>
          <a:ext cx="1685925" cy="514350"/>
        </p:xfrm>
        <a:graphic>
          <a:graphicData uri="http://schemas.openxmlformats.org/presentationml/2006/ole">
            <p:oleObj spid="_x0000_s47108" name="Packager Shell Object" showAsIcon="1" r:id="rId4" imgW="1686240" imgH="51372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914400"/>
            <a:ext cx="370646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1676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থুত্থুরে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1828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হাড্ডিসার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962400"/>
            <a:ext cx="1752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নিশান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1816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যত্রতত্র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1752600"/>
            <a:ext cx="281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বয়সের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ভারে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endParaRPr lang="en-US" sz="32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2819400"/>
            <a:ext cx="2514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সদৃশ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3962400"/>
            <a:ext cx="22098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পতাকা</a:t>
            </a:r>
            <a:endParaRPr lang="en-US" sz="32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5105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জায়গায়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76400"/>
            <a:ext cx="1828800" cy="990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6" name="Picture 15" descr="untitled-11_1211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667000"/>
            <a:ext cx="186690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7" name="Picture 16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733800"/>
            <a:ext cx="1905000" cy="1295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  <p:pic>
        <p:nvPicPr>
          <p:cNvPr id="18" name="Picture 17" descr="1-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5029200"/>
            <a:ext cx="1905000" cy="990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838200"/>
            <a:ext cx="495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শব্দগুলির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8288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ট্যাঙ্ক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819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বাস্তভিটা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9624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বিধ্বস্ত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2578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হামাগুড়ি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1905000"/>
            <a:ext cx="2743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600" dirty="0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যুদ্ধাস্ত্র</a:t>
            </a:r>
            <a:endParaRPr lang="en-US" sz="3600" dirty="0" smtClean="0">
              <a:solidFill>
                <a:srgbClr val="00206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2819400"/>
            <a:ext cx="2286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জনশুন্য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886200"/>
            <a:ext cx="22098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প্রাপ্ত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4953000"/>
            <a:ext cx="2743200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চলা</a:t>
            </a:r>
            <a:endParaRPr lang="en-US" sz="3600" dirty="0" smtClean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24000"/>
            <a:ext cx="2133600" cy="1143000"/>
          </a:xfrm>
          <a:prstGeom prst="rect">
            <a:avLst/>
          </a:prstGeom>
          <a:effectLst/>
          <a:scene3d>
            <a:camera prst="obliqueTopLeft"/>
            <a:lightRig rig="threePt" dir="t"/>
          </a:scene3d>
        </p:spPr>
      </p:pic>
      <p:pic>
        <p:nvPicPr>
          <p:cNvPr id="17" name="Picture 16" descr="unnamed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667001"/>
            <a:ext cx="2209800" cy="1295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8" name="Picture 17" descr="download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3962400"/>
            <a:ext cx="2209800" cy="1066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19" name="Picture 18" descr="563927425-H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81400" y="5029200"/>
            <a:ext cx="2209800" cy="1219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914400"/>
            <a:ext cx="2438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3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8686800" cy="4093428"/>
          </a:xfrm>
          <a:prstGeom prst="rect">
            <a:avLst/>
          </a:prstGeom>
        </p:spPr>
        <p:txBody>
          <a:bodyPr wrap="square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as-IN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কবি শামসুর রাহমান কোথায় জন্মগ্রহণ করেন?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ঢাকা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নরসিংদী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রাজশাহী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বরিশাল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তেজি তরুণ রাইফেল কাঁধে বনে জঙ্গলে ঘুরে বেড়ায় কেন?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পশু-পাখি শিকার করতে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বনদস্যুদের হত্যা করতে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স্বাধীনতা অর্জনে শত্রু হনন করতে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অ্যাডভেঞ্চারের রোমাঞ্চে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স্বাধীনতা কোনটি উড়িয়ে আসবে?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ঝান্ডা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নিশান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কেতন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পতাকা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. মোল্লাবাড়ির বিধবা কী ধরে দাঁড়িয়ে আছে?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ক) গাছের ডাল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খ) পোড়া ঘরের খুঁটি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গ) ঘরের চাল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l-GR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cs typeface="NikoshBAN" pitchFamily="2" charset="0"/>
              </a:rPr>
              <a:t> </a:t>
            </a: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ঘ) ঘরের বেড়া</a:t>
            </a:r>
            <a:b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</a:br>
            <a:r>
              <a:rPr lang="as-IN" sz="2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 </a:t>
            </a:r>
            <a:endParaRPr lang="en-US" sz="2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981200"/>
            <a:ext cx="2286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5029200"/>
            <a:ext cx="3048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4114800"/>
            <a:ext cx="381000" cy="30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124200"/>
            <a:ext cx="304800" cy="228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609600"/>
            <a:ext cx="4876800" cy="4724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 rot="20679314">
            <a:off x="842639" y="2665132"/>
            <a:ext cx="39529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একক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কাজ</a:t>
            </a:r>
            <a:endParaRPr lang="en-US" sz="5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486400"/>
            <a:ext cx="8534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জলপাই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রঙের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ট্যাঙ্ককে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কবি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দানব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বলেছেন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কেন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?</a:t>
            </a:r>
            <a:endParaRPr lang="en-US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066800"/>
            <a:ext cx="3571875" cy="43434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bliqueTopLef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6" name="Rectangle 5"/>
          <p:cNvSpPr/>
          <p:nvPr/>
        </p:nvSpPr>
        <p:spPr>
          <a:xfrm>
            <a:off x="381000" y="2057400"/>
            <a:ext cx="4343400" cy="24622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শ্রেণিঃ নবম 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44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বিষয়ঃ বাংলা-প্রথম প্রত্র</a:t>
            </a:r>
            <a:endParaRPr lang="en-US" sz="4400" dirty="0" smtClean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     (</a:t>
            </a:r>
            <a:r>
              <a:rPr lang="en-US" sz="4400" dirty="0" err="1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4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6600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311788" y="2725178"/>
            <a:ext cx="4263111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143000"/>
            <a:ext cx="4191000" cy="4038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228600" y="5486400"/>
            <a:ext cx="86868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তোমাকে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পাওয়ার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জন্য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স্বাধীনতা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কবিতায়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আত্মত্যাগী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দুটি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চরিত্র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     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সম্পর্কে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লেখ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?</a:t>
            </a:r>
            <a:endParaRPr lang="en-US" sz="24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138628">
            <a:off x="425064" y="2848169"/>
            <a:ext cx="4000432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72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ove-Flowers-Gif-romantic-gif-flowe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3000"/>
            <a:ext cx="4191000" cy="40386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81000" y="5486400"/>
            <a:ext cx="85344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প্রশ্নঃপাকিস্তানি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হানাদার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বাহিনীর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ধ্বংসযজ্ঞ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সম্পর্কে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একটি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অনুচ্ছেদ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লেখ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।</a:t>
            </a:r>
            <a:endParaRPr lang="en-US" sz="28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362200" y="1828800"/>
            <a:ext cx="4114800" cy="37338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err="1" smtClean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50" dirty="0">
              <a:ln w="1143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905000"/>
            <a:ext cx="5300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667000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 পরিচয় বলতে পারবে।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্বাধীনতার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তাৎপর্য ব্যাখ্যা করতে পারবে।</a:t>
            </a:r>
          </a:p>
          <a:p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as-IN" sz="36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as-IN" sz="3600" dirty="0"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990600"/>
            <a:ext cx="1750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b="1" dirty="0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4000" b="1" dirty="0" smtClean="0">
              <a:ln w="50800"/>
              <a:solidFill>
                <a:srgbClr val="00206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838201"/>
            <a:ext cx="5181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5181600"/>
            <a:ext cx="7086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মহানায়ক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স্থপতি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 </a:t>
            </a:r>
          </a:p>
        </p:txBody>
      </p:sp>
      <p:pic>
        <p:nvPicPr>
          <p:cNvPr id="7" name="Picture 6" descr="BANGABANDHU-2-20011106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36576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pic>
        <p:nvPicPr>
          <p:cNvPr id="8" name="Picture 7" descr="image-103288-15557756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3657600" cy="3048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5000" y="838201"/>
            <a:ext cx="5181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main-qimg-69b7b950cb820761f265535cf812c7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752600"/>
            <a:ext cx="4114800" cy="360997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524000" y="5562600"/>
            <a:ext cx="5791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আশ্রয়কেন্দ্রে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1828800"/>
            <a:ext cx="350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838201"/>
            <a:ext cx="3505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image-31777-1522054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3905250" cy="36766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1676400" y="5715000"/>
            <a:ext cx="6172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নির্যাতনের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image-31777-15220543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3905250" cy="3581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838201"/>
            <a:ext cx="4419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26-March-80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752600"/>
            <a:ext cx="4267200" cy="350520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895600" y="5410200"/>
            <a:ext cx="35052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মুক্তিকামী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26-March-800x4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78355"/>
            <a:ext cx="4267200" cy="28536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19400" y="990601"/>
            <a:ext cx="3276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8b4f2d45729db6cf01abfe6386d88fc6-5ab1ea0beef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828800"/>
            <a:ext cx="38862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2362200" y="5562600"/>
            <a:ext cx="4800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হানাদার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নৃশংসতা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4" descr="8b4f2d45729db6cf01abfe6386d88fc6-5ab1ea0beef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828800"/>
            <a:ext cx="3810000" cy="33528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1017</TotalTime>
  <Words>634</Words>
  <Application>Microsoft Office PowerPoint</Application>
  <PresentationFormat>On-screen Show (4:3)</PresentationFormat>
  <Paragraphs>135</Paragraphs>
  <Slides>32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Civic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409</cp:revision>
  <dcterms:created xsi:type="dcterms:W3CDTF">2020-09-21T00:51:54Z</dcterms:created>
  <dcterms:modified xsi:type="dcterms:W3CDTF">2020-10-04T03:27:39Z</dcterms:modified>
</cp:coreProperties>
</file>