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FF66FF"/>
    <a:srgbClr val="00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  <a:latin typeface="SutonnyMJ" pitchFamily="2" charset="0"/>
              </a:rPr>
              <a:t>meyR</a:t>
            </a:r>
            <a:r>
              <a:rPr lang="en-US" sz="5400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SutonnyMJ" pitchFamily="2" charset="0"/>
              </a:rPr>
              <a:t>cvnvo</a:t>
            </a:r>
            <a:r>
              <a:rPr lang="en-US" sz="5400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SutonnyMJ" pitchFamily="2" charset="0"/>
              </a:rPr>
              <a:t>wek^we`¨vjq</a:t>
            </a:r>
            <a:r>
              <a:rPr lang="en-US" sz="5400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SutonnyMJ" pitchFamily="2" charset="0"/>
              </a:rPr>
              <a:t>K‡j‡Ri</a:t>
            </a:r>
            <a:endParaRPr lang="en-US" sz="5400" b="1" dirty="0" smtClean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5344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sz="9600" b="1" dirty="0" err="1" smtClean="0">
                <a:solidFill>
                  <a:srgbClr val="000000"/>
                </a:solidFill>
                <a:latin typeface="SutonnyMJ" pitchFamily="2" charset="0"/>
              </a:rPr>
              <a:t>AbjvBb</a:t>
            </a:r>
            <a:r>
              <a:rPr lang="en-US" sz="9600" b="1" dirty="0" smtClean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0000"/>
                </a:solidFill>
                <a:latin typeface="SutonnyMJ" pitchFamily="2" charset="0"/>
              </a:rPr>
              <a:t>K¬vm</a:t>
            </a:r>
            <a:r>
              <a:rPr lang="en-US" sz="9600" b="1" dirty="0" smtClean="0">
                <a:solidFill>
                  <a:srgbClr val="000000"/>
                </a:solidFill>
                <a:latin typeface="SutonnyMJ" pitchFamily="2" charset="0"/>
              </a:rPr>
              <a:t> G</a:t>
            </a:r>
          </a:p>
          <a:p>
            <a:r>
              <a:rPr lang="en-US" sz="23900" b="1" dirty="0" smtClean="0">
                <a:solidFill>
                  <a:srgbClr val="0000FF"/>
                </a:solidFill>
                <a:latin typeface="SutonnyMJ" pitchFamily="2" charset="0"/>
              </a:rPr>
              <a:t>¯^</a:t>
            </a:r>
            <a:r>
              <a:rPr lang="en-US" sz="23900" b="1" dirty="0" err="1" smtClean="0">
                <a:solidFill>
                  <a:srgbClr val="0000FF"/>
                </a:solidFill>
                <a:latin typeface="SutonnyMJ" pitchFamily="2" charset="0"/>
              </a:rPr>
              <a:t>vMZg</a:t>
            </a:r>
            <a:endParaRPr lang="en-US" sz="23900" b="1" dirty="0" smtClean="0">
              <a:solidFill>
                <a:srgbClr val="0000FF"/>
              </a:solidFill>
              <a:latin typeface="SutonnyMJ" pitchFamily="2" charset="0"/>
            </a:endParaRPr>
          </a:p>
          <a:p>
            <a:endParaRPr lang="en-US" sz="9600" dirty="0" smtClean="0">
              <a:solidFill>
                <a:srgbClr val="FF0000"/>
              </a:solidFill>
              <a:latin typeface="SutonnyMJ" pitchFamily="2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e¨envwiK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mgm¨v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</a:br>
            <a:r>
              <a:rPr lang="en-US" sz="2200" b="1" dirty="0" err="1" smtClean="0">
                <a:solidFill>
                  <a:srgbClr val="0000FF"/>
                </a:solidFill>
                <a:latin typeface="SutonnyMJ" pitchFamily="2" charset="0"/>
              </a:rPr>
              <a:t>h‡kvi</a:t>
            </a:r>
            <a:r>
              <a:rPr lang="en-US" sz="2200" b="1" dirty="0" smtClean="0">
                <a:solidFill>
                  <a:srgbClr val="0000FF"/>
                </a:solidFill>
                <a:latin typeface="SutonnyMJ" pitchFamily="2" charset="0"/>
              </a:rPr>
              <a:t> †</a:t>
            </a:r>
            <a:r>
              <a:rPr lang="en-US" sz="2200" b="1" dirty="0" err="1" smtClean="0">
                <a:solidFill>
                  <a:srgbClr val="0000FF"/>
                </a:solidFill>
                <a:latin typeface="SutonnyMJ" pitchFamily="2" charset="0"/>
              </a:rPr>
              <a:t>evW</a:t>
            </a:r>
            <a:r>
              <a:rPr lang="en-US" sz="2200" b="1" dirty="0" smtClean="0">
                <a:solidFill>
                  <a:srgbClr val="0000FF"/>
                </a:solidFill>
                <a:latin typeface="SutonnyMJ" pitchFamily="2" charset="0"/>
              </a:rPr>
              <a:t>© 2017</a:t>
            </a:r>
            <a:endParaRPr lang="en-US" sz="2200" b="1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 smtClean="0">
                <a:latin typeface="SutonnyMJ" pitchFamily="2" charset="0"/>
              </a:rPr>
              <a:t>Rbve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bvRgyj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GKRb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e¨emvqx</a:t>
            </a:r>
            <a:r>
              <a:rPr lang="en-US" sz="2800" dirty="0" smtClean="0">
                <a:latin typeface="SutonnyMJ" pitchFamily="2" charset="0"/>
              </a:rPr>
              <a:t>| 2016 </a:t>
            </a:r>
            <a:r>
              <a:rPr lang="en-US" sz="2800" dirty="0" err="1" smtClean="0">
                <a:latin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</a:rPr>
              <a:t> 30 </a:t>
            </a:r>
            <a:r>
              <a:rPr lang="en-US" sz="2800" dirty="0" err="1" smtClean="0">
                <a:latin typeface="SutonnyMJ" pitchFamily="2" charset="0"/>
              </a:rPr>
              <a:t>Ryb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Zvwi‡L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ch©v‡jvPbv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wb¤œwjwLZ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Z_¨vejx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cvIqv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Mj</a:t>
            </a:r>
            <a:r>
              <a:rPr lang="en-US" sz="28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SutonnyMJ" pitchFamily="2" charset="0"/>
              </a:rPr>
              <a:t>bM`vb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eB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gvZv‡eK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Rgvi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cwigvb</a:t>
            </a:r>
            <a:r>
              <a:rPr lang="en-US" sz="2400" dirty="0" smtClean="0">
                <a:latin typeface="SutonnyMJ" pitchFamily="2" charset="0"/>
              </a:rPr>
              <a:t> 30,000 </a:t>
            </a:r>
            <a:r>
              <a:rPr lang="en-US" sz="2400" dirty="0" err="1" smtClean="0">
                <a:latin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weeiYx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gvZv‡eK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smtClean="0">
                <a:latin typeface="SutonnyMJ" pitchFamily="2" charset="0"/>
              </a:rPr>
              <a:t>e¨vsK </a:t>
            </a:r>
            <a:r>
              <a:rPr lang="en-US" sz="2400" dirty="0" err="1" smtClean="0">
                <a:latin typeface="SutonnyMJ" pitchFamily="2" charset="0"/>
              </a:rPr>
              <a:t>Rgvi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cwigvb</a:t>
            </a:r>
            <a:r>
              <a:rPr lang="en-US" sz="2400" dirty="0" smtClean="0">
                <a:latin typeface="SutonnyMJ" pitchFamily="2" charset="0"/>
              </a:rPr>
              <a:t> 26,500 </a:t>
            </a:r>
            <a:r>
              <a:rPr lang="en-US" sz="2400" dirty="0" err="1" smtClean="0">
                <a:latin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SutonnyMJ" pitchFamily="2" charset="0"/>
              </a:rPr>
              <a:t>Ryb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gv‡m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</a:rPr>
              <a:t> 300 </a:t>
            </a:r>
            <a:r>
              <a:rPr lang="en-US" sz="2400" dirty="0" err="1" smtClean="0">
                <a:latin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mvwf©m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PvR</a:t>
            </a:r>
            <a:r>
              <a:rPr lang="en-US" sz="2400" dirty="0" smtClean="0">
                <a:latin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</a:rPr>
              <a:t>KZ©Y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K‡i‡Q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SutonnyMJ" pitchFamily="2" charset="0"/>
              </a:rPr>
              <a:t>cvIbv`vi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eivei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Bmy¨K</a:t>
            </a:r>
            <a:r>
              <a:rPr lang="en-US" sz="2400" dirty="0" smtClean="0">
                <a:latin typeface="SutonnyMJ" pitchFamily="2" charset="0"/>
              </a:rPr>
              <a:t>…Z 2,500 </a:t>
            </a:r>
            <a:r>
              <a:rPr lang="en-US" sz="2400" dirty="0" err="1" smtClean="0">
                <a:latin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PK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fz‡j</a:t>
            </a:r>
            <a:r>
              <a:rPr lang="en-US" sz="2400" dirty="0" smtClean="0">
                <a:latin typeface="SutonnyMJ" pitchFamily="2" charset="0"/>
              </a:rPr>
              <a:t> 5,200 </a:t>
            </a:r>
            <a:r>
              <a:rPr lang="en-US" sz="2400" dirty="0" err="1" smtClean="0">
                <a:latin typeface="SutonnyMJ" pitchFamily="2" charset="0"/>
              </a:rPr>
              <a:t>UvKvq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WweU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K‡i‡Q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SutonnyMJ" pitchFamily="2" charset="0"/>
              </a:rPr>
              <a:t>e¨vsK</a:t>
            </a:r>
            <a:r>
              <a:rPr lang="en-US" sz="2400" dirty="0" smtClean="0">
                <a:latin typeface="SutonnyMJ" pitchFamily="2" charset="0"/>
              </a:rPr>
              <a:t> my` </a:t>
            </a:r>
            <a:r>
              <a:rPr lang="en-US" sz="2400" dirty="0" err="1" smtClean="0">
                <a:latin typeface="SutonnyMJ" pitchFamily="2" charset="0"/>
              </a:rPr>
              <a:t>gÄyi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K‡i‡Q</a:t>
            </a:r>
            <a:r>
              <a:rPr lang="en-US" sz="2400" dirty="0" smtClean="0">
                <a:latin typeface="SutonnyMJ" pitchFamily="2" charset="0"/>
              </a:rPr>
              <a:t> 500 </a:t>
            </a:r>
            <a:r>
              <a:rPr lang="en-US" sz="2400" dirty="0" err="1" smtClean="0">
                <a:latin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SutonnyMJ" pitchFamily="2" charset="0"/>
              </a:rPr>
              <a:t>4,000 </a:t>
            </a:r>
            <a:r>
              <a:rPr lang="en-US" sz="2400" dirty="0" err="1" smtClean="0">
                <a:latin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cÖvc</a:t>
            </a:r>
            <a:r>
              <a:rPr lang="en-US" sz="2400" dirty="0" smtClean="0">
                <a:latin typeface="SutonnyMJ" pitchFamily="2" charset="0"/>
              </a:rPr>
              <a:t>¨ †</a:t>
            </a:r>
            <a:r>
              <a:rPr lang="en-US" sz="2400" dirty="0" err="1" smtClean="0">
                <a:latin typeface="SutonnyMJ" pitchFamily="2" charset="0"/>
              </a:rPr>
              <a:t>bvU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KZ</a:t>
            </a:r>
            <a:r>
              <a:rPr lang="en-US" sz="2400" dirty="0" smtClean="0">
                <a:latin typeface="SutonnyMJ" pitchFamily="2" charset="0"/>
              </a:rPr>
              <a:t>©„K </a:t>
            </a:r>
            <a:r>
              <a:rPr lang="en-US" sz="2400" dirty="0" err="1" smtClean="0">
                <a:latin typeface="SutonnyMJ" pitchFamily="2" charset="0"/>
              </a:rPr>
              <a:t>Av`vq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n‡q‡Q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SutonnyMJ" pitchFamily="2" charset="0"/>
              </a:rPr>
              <a:t>Bmy¨K</a:t>
            </a:r>
            <a:r>
              <a:rPr lang="en-US" sz="2400" dirty="0" smtClean="0">
                <a:latin typeface="SutonnyMJ" pitchFamily="2" charset="0"/>
              </a:rPr>
              <a:t>…Z †</a:t>
            </a:r>
            <a:r>
              <a:rPr lang="en-US" sz="2400" dirty="0" err="1" smtClean="0">
                <a:latin typeface="SutonnyMJ" pitchFamily="2" charset="0"/>
              </a:rPr>
              <a:t>PK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e¨vs‡K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Dcw¯’Z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nqwb</a:t>
            </a:r>
            <a:r>
              <a:rPr lang="en-US" sz="2400" dirty="0" smtClean="0">
                <a:latin typeface="SutonnyMJ" pitchFamily="2" charset="0"/>
              </a:rPr>
              <a:t> 2,000 </a:t>
            </a:r>
            <a:r>
              <a:rPr lang="en-US" sz="2400" dirty="0" err="1" smtClean="0">
                <a:latin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SutonnyMJ" pitchFamily="2" charset="0"/>
              </a:rPr>
              <a:t>Kibxq</a:t>
            </a:r>
            <a:r>
              <a:rPr lang="en-US" sz="2400" b="1" dirty="0" smtClean="0">
                <a:solidFill>
                  <a:srgbClr val="0000FF"/>
                </a:solidFill>
                <a:latin typeface="SutonnyMJ" pitchFamily="2" charset="0"/>
              </a:rPr>
              <a:t> :</a:t>
            </a:r>
          </a:p>
          <a:p>
            <a:pPr marL="514350" indent="-514350">
              <a:buNone/>
            </a:pPr>
            <a:r>
              <a:rPr lang="en-US" sz="2400" dirty="0" smtClean="0">
                <a:latin typeface="SutonnyMJ" pitchFamily="2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K. †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WweU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g‡gv‡iÛv‡gi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cwigvb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KZ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?</a:t>
            </a:r>
          </a:p>
          <a:p>
            <a:pPr marL="514350" indent="-514350">
              <a:buNone/>
            </a:pPr>
            <a:r>
              <a:rPr lang="en-US" sz="2400" dirty="0" smtClean="0">
                <a:latin typeface="SutonnyMJ" pitchFamily="2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L.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mbvZb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c×wZ‡Z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GKwU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e¨vsK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mgš^q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weeibx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cÖ¯‘Z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Kiæb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|</a:t>
            </a:r>
          </a:p>
          <a:p>
            <a:pPr marL="514350" indent="-514350">
              <a:buNone/>
            </a:pPr>
            <a:r>
              <a:rPr lang="en-US" sz="2400" dirty="0" smtClean="0">
                <a:latin typeface="SutonnyMJ" pitchFamily="2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M.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Dfq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Ri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ms‡kvab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c×wZ‡Z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e¨vsK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mgš^q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weeiYx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cÖ¯‘Z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</a:rPr>
              <a:t>Kiæb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endParaRPr lang="en-US" dirty="0" smtClean="0">
              <a:latin typeface="SutonnyMJ" pitchFamily="2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welq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: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wnmvewÁvb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1g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cÎ</a:t>
            </a:r>
            <a:endParaRPr lang="en-US" sz="6000" b="1" dirty="0">
              <a:solidFill>
                <a:srgbClr val="00CC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2590800"/>
          </a:xfrm>
        </p:spPr>
        <p:txBody>
          <a:bodyPr/>
          <a:lstStyle/>
          <a:p>
            <a:pPr algn="ctr">
              <a:buNone/>
            </a:pPr>
            <a:r>
              <a:rPr lang="en-US" sz="4800" b="1" dirty="0" err="1" smtClean="0">
                <a:solidFill>
                  <a:srgbClr val="0000FF"/>
                </a:solidFill>
                <a:latin typeface="SutonnyMJ" pitchFamily="2" charset="0"/>
              </a:rPr>
              <a:t>Dc¯’vcbvq</a:t>
            </a:r>
            <a:r>
              <a:rPr lang="en-US" sz="4000" b="1" dirty="0" smtClean="0">
                <a:latin typeface="SutonnyMJ" pitchFamily="2" charset="0"/>
              </a:rPr>
              <a:t/>
            </a:r>
            <a:br>
              <a:rPr lang="en-US" sz="4000" b="1" dirty="0" smtClean="0">
                <a:latin typeface="SutonnyMJ" pitchFamily="2" charset="0"/>
              </a:rPr>
            </a:br>
            <a:r>
              <a:rPr lang="en-US" sz="4000" b="1" dirty="0" err="1" smtClean="0">
                <a:solidFill>
                  <a:srgbClr val="000000"/>
                </a:solidFill>
                <a:latin typeface="SutonnyMJ" pitchFamily="2" charset="0"/>
              </a:rPr>
              <a:t>gvnZve</a:t>
            </a:r>
            <a:r>
              <a:rPr lang="en-US" sz="4000" b="1" dirty="0" smtClean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MJ" pitchFamily="2" charset="0"/>
              </a:rPr>
              <a:t>DwÏb</a:t>
            </a:r>
            <a:r>
              <a:rPr lang="en-US" sz="4000" b="1" dirty="0" smtClean="0">
                <a:solidFill>
                  <a:srgbClr val="000000"/>
                </a:solidFill>
                <a:latin typeface="SutonnyMJ" pitchFamily="2" charset="0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latin typeface="SutonnyMJ" pitchFamily="2" charset="0"/>
              </a:rPr>
            </a:br>
            <a:r>
              <a:rPr lang="en-US" sz="4000" b="1" dirty="0" err="1" smtClean="0">
                <a:solidFill>
                  <a:srgbClr val="000000"/>
                </a:solidFill>
                <a:latin typeface="SutonnyMJ" pitchFamily="2" charset="0"/>
              </a:rPr>
              <a:t>cÖfvlK</a:t>
            </a:r>
            <a:r>
              <a:rPr lang="en-US" sz="4000" b="1" dirty="0" smtClean="0">
                <a:solidFill>
                  <a:srgbClr val="000000"/>
                </a:solidFill>
                <a:latin typeface="SutonnyMJ" pitchFamily="2" charset="0"/>
              </a:rPr>
              <a:t> (</a:t>
            </a:r>
            <a:r>
              <a:rPr lang="en-US" sz="4000" b="1" dirty="0" err="1" smtClean="0">
                <a:solidFill>
                  <a:srgbClr val="000000"/>
                </a:solidFill>
                <a:latin typeface="SutonnyMJ" pitchFamily="2" charset="0"/>
              </a:rPr>
              <a:t>wnmveweÁvb</a:t>
            </a:r>
            <a:r>
              <a:rPr lang="en-US" sz="4000" b="1" dirty="0" smtClean="0">
                <a:solidFill>
                  <a:srgbClr val="00CC00"/>
                </a:solidFill>
                <a:latin typeface="SutonnyMJ" pitchFamily="2" charset="0"/>
              </a:rPr>
              <a:t>)</a:t>
            </a:r>
            <a:endParaRPr lang="en-US" sz="4000" b="1" dirty="0" smtClean="0">
              <a:latin typeface="SutonnyMJ" pitchFamily="2" charset="0"/>
            </a:endParaRPr>
          </a:p>
          <a:p>
            <a:pPr algn="ctr">
              <a:buNone/>
            </a:pP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AvR‡Ki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Av‡jvP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¨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welq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dirty="0" err="1" smtClean="0">
                <a:latin typeface="SutonnyMJ" pitchFamily="2" charset="0"/>
              </a:rPr>
              <a:t>e¨vsK</a:t>
            </a:r>
            <a:r>
              <a:rPr lang="en-US" sz="6000" b="1" dirty="0" smtClean="0">
                <a:latin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</a:rPr>
              <a:t>mgš^q</a:t>
            </a:r>
            <a:r>
              <a:rPr lang="en-US" sz="6000" b="1" dirty="0" smtClean="0">
                <a:latin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</a:rPr>
              <a:t>weeiYx</a:t>
            </a:r>
            <a:endParaRPr lang="en-US" sz="6000" b="1" dirty="0" smtClean="0">
              <a:latin typeface="SutonnyMJ" pitchFamily="2" charset="0"/>
            </a:endParaRPr>
          </a:p>
          <a:p>
            <a:pPr algn="ctr">
              <a:buNone/>
            </a:pPr>
            <a:r>
              <a:rPr lang="en-US" b="1" dirty="0" smtClean="0"/>
              <a:t>(Bank Reconciliation Statement</a:t>
            </a:r>
          </a:p>
          <a:p>
            <a:pPr algn="ctr">
              <a:buNone/>
            </a:pPr>
            <a:endParaRPr lang="en-US" b="1" dirty="0" smtClean="0">
              <a:solidFill>
                <a:srgbClr val="0000FF"/>
              </a:solidFill>
              <a:latin typeface="SutonnyMJ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0000FF"/>
              </a:solidFill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00FF"/>
                </a:solidFill>
                <a:latin typeface="SutonnyMJ" pitchFamily="2" charset="0"/>
              </a:rPr>
              <a:t>wkLbdj</a:t>
            </a:r>
            <a:endParaRPr lang="en-US" sz="6000" b="1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SutonnyMJ" pitchFamily="2" charset="0"/>
              </a:rPr>
              <a:t>bM`vb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eB</a:t>
            </a:r>
            <a:r>
              <a:rPr lang="en-US" b="1" dirty="0" smtClean="0">
                <a:latin typeface="SutonnyMJ" pitchFamily="2" charset="0"/>
              </a:rPr>
              <a:t> I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wnmv‡ei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Mowg‡ji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KviY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Rvbv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mgš^q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weeibx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cÖ¯‘Z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Ki‡Z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cviv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bM</a:t>
            </a:r>
            <a:r>
              <a:rPr lang="en-US" b="1" dirty="0" smtClean="0">
                <a:latin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</a:rPr>
              <a:t>A‡_©I</a:t>
            </a:r>
            <a:r>
              <a:rPr lang="en-US" b="1" dirty="0" smtClean="0">
                <a:latin typeface="SutonnyMJ" pitchFamily="2" charset="0"/>
              </a:rPr>
              <a:t> ¯^”</a:t>
            </a:r>
            <a:r>
              <a:rPr lang="en-US" b="1" dirty="0" err="1" smtClean="0">
                <a:latin typeface="SutonnyMJ" pitchFamily="2" charset="0"/>
              </a:rPr>
              <a:t>QZv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wbwðZ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wKQz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wel‡qi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mswÿß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aviYv</a:t>
            </a:r>
            <a:endParaRPr lang="en-US" b="1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AvgvbZKvix</a:t>
            </a:r>
            <a:r>
              <a:rPr lang="en-US" b="1" dirty="0" smtClean="0">
                <a:latin typeface="SutonnyMJ" pitchFamily="2" charset="0"/>
              </a:rPr>
              <a:t>/g‡°j</a:t>
            </a:r>
          </a:p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wnmve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I </a:t>
            </a:r>
            <a:r>
              <a:rPr lang="en-US" b="1" dirty="0" err="1" smtClean="0">
                <a:latin typeface="SutonnyMJ" pitchFamily="2" charset="0"/>
              </a:rPr>
              <a:t>KZ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ai‡bi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bM`vb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I †K </a:t>
            </a:r>
            <a:r>
              <a:rPr lang="en-US" b="1" dirty="0" err="1" smtClean="0">
                <a:latin typeface="SutonnyMJ" pitchFamily="2" charset="0"/>
              </a:rPr>
              <a:t>msiÿb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K‡ib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cvm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I †K </a:t>
            </a:r>
            <a:r>
              <a:rPr lang="en-US" b="1" dirty="0" err="1" smtClean="0">
                <a:latin typeface="SutonnyMJ" pitchFamily="2" charset="0"/>
              </a:rPr>
              <a:t>msiÿb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weeiYx</a:t>
            </a:r>
            <a:r>
              <a:rPr lang="en-US" b="1" dirty="0" smtClean="0">
                <a:latin typeface="SutonnyMJ" pitchFamily="2" charset="0"/>
              </a:rPr>
              <a:t>/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÷¨</a:t>
            </a:r>
            <a:r>
              <a:rPr lang="en-US" b="1" dirty="0" err="1" smtClean="0">
                <a:latin typeface="SutonnyMJ" pitchFamily="2" charset="0"/>
              </a:rPr>
              <a:t>vUg‡bU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g~j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Av‡jvPbv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</a:br>
            <a:r>
              <a:rPr lang="en-US" sz="3100" b="1" dirty="0" err="1" smtClean="0">
                <a:solidFill>
                  <a:srgbClr val="FF0000"/>
                </a:solidFill>
                <a:latin typeface="SutonnyMJ" pitchFamily="2" charset="0"/>
              </a:rPr>
              <a:t>e¨vsK</a:t>
            </a:r>
            <a:r>
              <a:rPr lang="en-US" sz="31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SutonnyMJ" pitchFamily="2" charset="0"/>
              </a:rPr>
              <a:t>mgš^q</a:t>
            </a:r>
            <a:r>
              <a:rPr lang="en-US" sz="31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SutonnyMJ" pitchFamily="2" charset="0"/>
              </a:rPr>
              <a:t>weeiYx</a:t>
            </a:r>
            <a:endParaRPr lang="en-US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mgš^q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weeiYx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r>
              <a:rPr lang="en-US" b="1" dirty="0" smtClean="0">
                <a:latin typeface="SutonnyMJ" pitchFamily="2" charset="0"/>
              </a:rPr>
              <a:t>‡K </a:t>
            </a:r>
            <a:r>
              <a:rPr lang="en-US" b="1" dirty="0" err="1" smtClean="0">
                <a:latin typeface="SutonnyMJ" pitchFamily="2" charset="0"/>
              </a:rPr>
              <a:t>cÖ¯‘Z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K‡i</a:t>
            </a:r>
            <a:endParaRPr lang="en-US" b="1" dirty="0" smtClean="0">
              <a:latin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mgš^q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weeiYx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</a:rPr>
              <a:t>Kvb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wnmve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endParaRPr lang="en-US" dirty="0" smtClean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bM`vb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eB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I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cvm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eB‡qi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Mowg‡ji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KviY</a:t>
            </a:r>
            <a:endParaRPr lang="en-US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1. </a:t>
            </a:r>
            <a:r>
              <a:rPr lang="en-US" b="1" dirty="0" err="1" smtClean="0">
                <a:latin typeface="SutonnyMJ" pitchFamily="2" charset="0"/>
              </a:rPr>
              <a:t>Av`v‡qi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Rb</a:t>
            </a:r>
            <a:r>
              <a:rPr lang="en-US" b="1" dirty="0" smtClean="0">
                <a:latin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</a:rPr>
              <a:t>e¨vs‡K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RgvK</a:t>
            </a:r>
            <a:r>
              <a:rPr lang="en-US" b="1" dirty="0" smtClean="0">
                <a:latin typeface="SutonnyMJ" pitchFamily="2" charset="0"/>
              </a:rPr>
              <a:t>…Z †</a:t>
            </a:r>
            <a:r>
              <a:rPr lang="en-US" b="1" dirty="0" err="1" smtClean="0">
                <a:latin typeface="SutonnyMJ" pitchFamily="2" charset="0"/>
              </a:rPr>
              <a:t>PK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hv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mgqgZ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Av`vq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n‡j</a:t>
            </a:r>
            <a:endParaRPr lang="en-US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2. </a:t>
            </a:r>
            <a:r>
              <a:rPr lang="en-US" b="1" dirty="0" err="1" smtClean="0">
                <a:latin typeface="SutonnyMJ" pitchFamily="2" charset="0"/>
              </a:rPr>
              <a:t>Bmy¨K</a:t>
            </a:r>
            <a:r>
              <a:rPr lang="en-US" b="1" dirty="0" smtClean="0">
                <a:latin typeface="SutonnyMJ" pitchFamily="2" charset="0"/>
              </a:rPr>
              <a:t>…Z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cÖ`vbK</a:t>
            </a:r>
            <a:r>
              <a:rPr lang="en-US" b="1" dirty="0" smtClean="0">
                <a:latin typeface="SutonnyMJ" pitchFamily="2" charset="0"/>
              </a:rPr>
              <a:t>…Z †</a:t>
            </a:r>
            <a:r>
              <a:rPr lang="en-US" b="1" dirty="0" err="1" smtClean="0">
                <a:latin typeface="SutonnyMJ" pitchFamily="2" charset="0"/>
              </a:rPr>
              <a:t>PK</a:t>
            </a:r>
            <a:r>
              <a:rPr lang="en-US" b="1" dirty="0" smtClean="0">
                <a:latin typeface="SutonnyMJ" pitchFamily="2" charset="0"/>
              </a:rPr>
              <a:t> , </a:t>
            </a:r>
            <a:r>
              <a:rPr lang="en-US" b="1" dirty="0" err="1" smtClean="0">
                <a:latin typeface="SutonnyMJ" pitchFamily="2" charset="0"/>
              </a:rPr>
              <a:t>cÖvcK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mgqgZ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Dcw¯’Z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Ki‡j</a:t>
            </a:r>
            <a:endParaRPr lang="en-US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3.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KZ</a:t>
            </a:r>
            <a:r>
              <a:rPr lang="en-US" b="1" dirty="0" smtClean="0">
                <a:latin typeface="SutonnyMJ" pitchFamily="2" charset="0"/>
              </a:rPr>
              <a:t>…©K </a:t>
            </a:r>
            <a:r>
              <a:rPr lang="en-US" b="1" dirty="0" err="1" smtClean="0">
                <a:latin typeface="SutonnyMJ" pitchFamily="2" charset="0"/>
              </a:rPr>
              <a:t>mivmwi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Av`vq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‡`</a:t>
            </a:r>
            <a:r>
              <a:rPr lang="en-US" b="1" dirty="0" err="1" smtClean="0">
                <a:latin typeface="SutonnyMJ" pitchFamily="2" charset="0"/>
              </a:rPr>
              <a:t>bv`vi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KZ</a:t>
            </a:r>
            <a:r>
              <a:rPr lang="en-US" b="1" dirty="0" smtClean="0">
                <a:latin typeface="SutonnyMJ" pitchFamily="2" charset="0"/>
              </a:rPr>
              <a:t>…©K </a:t>
            </a:r>
            <a:r>
              <a:rPr lang="en-US" b="1" dirty="0" err="1" smtClean="0">
                <a:latin typeface="SutonnyMJ" pitchFamily="2" charset="0"/>
              </a:rPr>
              <a:t>mivmwi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e¨vs‡K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Rgv</a:t>
            </a:r>
            <a:r>
              <a:rPr lang="en-US" b="1" dirty="0" smtClean="0">
                <a:latin typeface="SutonnyMJ" pitchFamily="2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4.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KZ</a:t>
            </a:r>
            <a:r>
              <a:rPr lang="en-US" b="1" dirty="0" smtClean="0">
                <a:latin typeface="SutonnyMJ" pitchFamily="2" charset="0"/>
              </a:rPr>
              <a:t>©„K </a:t>
            </a:r>
            <a:r>
              <a:rPr lang="en-US" b="1" dirty="0" err="1" smtClean="0">
                <a:latin typeface="SutonnyMJ" pitchFamily="2" charset="0"/>
              </a:rPr>
              <a:t>mivmwi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cwi‡kva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cvIbv`vi‡K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mivmwi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cÖ`vb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5. </a:t>
            </a:r>
            <a:r>
              <a:rPr lang="en-US" b="1" dirty="0" err="1" smtClean="0">
                <a:latin typeface="SutonnyMJ" pitchFamily="2" charset="0"/>
              </a:rPr>
              <a:t>RgvK</a:t>
            </a:r>
            <a:r>
              <a:rPr lang="en-US" b="1" dirty="0" smtClean="0">
                <a:latin typeface="SutonnyMJ" pitchFamily="2" charset="0"/>
              </a:rPr>
              <a:t>…Z †</a:t>
            </a:r>
            <a:r>
              <a:rPr lang="en-US" b="1" dirty="0" err="1" smtClean="0">
                <a:latin typeface="SutonnyMJ" pitchFamily="2" charset="0"/>
              </a:rPr>
              <a:t>PK</a:t>
            </a:r>
            <a:r>
              <a:rPr lang="en-US" b="1" dirty="0" smtClean="0">
                <a:latin typeface="SutonnyMJ" pitchFamily="2" charset="0"/>
              </a:rPr>
              <a:t> / </a:t>
            </a:r>
            <a:r>
              <a:rPr lang="en-US" b="1" dirty="0" err="1" smtClean="0">
                <a:latin typeface="SutonnyMJ" pitchFamily="2" charset="0"/>
              </a:rPr>
              <a:t>cÖvc¨wej</a:t>
            </a:r>
            <a:r>
              <a:rPr lang="en-US" b="1" dirty="0" smtClean="0">
                <a:latin typeface="SutonnyMJ" pitchFamily="2" charset="0"/>
              </a:rPr>
              <a:t> /</a:t>
            </a:r>
            <a:r>
              <a:rPr lang="en-US" b="1" dirty="0" err="1" smtClean="0">
                <a:latin typeface="SutonnyMJ" pitchFamily="2" charset="0"/>
              </a:rPr>
              <a:t>evÆvK</a:t>
            </a:r>
            <a:r>
              <a:rPr lang="en-US" b="1" dirty="0" smtClean="0">
                <a:latin typeface="SutonnyMJ" pitchFamily="2" charset="0"/>
              </a:rPr>
              <a:t>…Z </a:t>
            </a:r>
            <a:r>
              <a:rPr lang="en-US" b="1" dirty="0" err="1" smtClean="0">
                <a:latin typeface="SutonnyMJ" pitchFamily="2" charset="0"/>
              </a:rPr>
              <a:t>wej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Agh©v</a:t>
            </a:r>
            <a:r>
              <a:rPr lang="en-US" b="1" dirty="0" smtClean="0">
                <a:latin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cÖZ¨vLvZ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n‡j</a:t>
            </a:r>
            <a:endParaRPr lang="en-US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6. </a:t>
            </a:r>
            <a:r>
              <a:rPr lang="en-US" b="1" dirty="0" err="1" smtClean="0">
                <a:latin typeface="SutonnyMJ" pitchFamily="2" charset="0"/>
              </a:rPr>
              <a:t>Bmy¨K</a:t>
            </a:r>
            <a:r>
              <a:rPr lang="en-US" b="1" dirty="0" smtClean="0">
                <a:latin typeface="SutonnyMJ" pitchFamily="2" charset="0"/>
              </a:rPr>
              <a:t>…Z †</a:t>
            </a:r>
            <a:r>
              <a:rPr lang="en-US" b="1" dirty="0" err="1" smtClean="0">
                <a:latin typeface="SutonnyMJ" pitchFamily="2" charset="0"/>
              </a:rPr>
              <a:t>PK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cÖZ¨vLvZ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Agh©v`v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n‡j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7.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Rgvi</a:t>
            </a:r>
            <a:r>
              <a:rPr lang="en-US" b="1" dirty="0" smtClean="0">
                <a:latin typeface="SutonnyMJ" pitchFamily="2" charset="0"/>
              </a:rPr>
              <a:t> my`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8. </a:t>
            </a:r>
            <a:r>
              <a:rPr lang="en-US" b="1" dirty="0" err="1" smtClean="0">
                <a:latin typeface="SutonnyMJ" pitchFamily="2" charset="0"/>
              </a:rPr>
              <a:t>e¨vsK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PvR</a:t>
            </a:r>
            <a:r>
              <a:rPr lang="en-US" b="1" dirty="0" smtClean="0">
                <a:latin typeface="SutonnyMJ" pitchFamily="2" charset="0"/>
              </a:rPr>
              <a:t>© / </a:t>
            </a:r>
            <a:r>
              <a:rPr lang="en-US" b="1" dirty="0" err="1" smtClean="0">
                <a:latin typeface="SutonnyMJ" pitchFamily="2" charset="0"/>
              </a:rPr>
              <a:t>Av`vq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LiP</a:t>
            </a:r>
            <a:r>
              <a:rPr lang="en-US" b="1" dirty="0" smtClean="0">
                <a:latin typeface="SutonnyMJ" pitchFamily="2" charset="0"/>
              </a:rPr>
              <a:t> /</a:t>
            </a:r>
            <a:r>
              <a:rPr lang="en-US" b="1" dirty="0" err="1" smtClean="0">
                <a:latin typeface="SutonnyMJ" pitchFamily="2" charset="0"/>
              </a:rPr>
              <a:t>avh©K</a:t>
            </a:r>
            <a:r>
              <a:rPr lang="en-US" b="1" dirty="0" smtClean="0">
                <a:latin typeface="SutonnyMJ" pitchFamily="2" charset="0"/>
              </a:rPr>
              <a:t>…Z my`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9. </a:t>
            </a:r>
            <a:r>
              <a:rPr lang="en-US" b="1" dirty="0" err="1" smtClean="0">
                <a:latin typeface="SutonnyMJ" pitchFamily="2" charset="0"/>
              </a:rPr>
              <a:t>e¨vs‡Ki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fzj</a:t>
            </a:r>
            <a:endParaRPr lang="en-US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</a:rPr>
              <a:t>10. </a:t>
            </a:r>
            <a:r>
              <a:rPr lang="en-US" b="1" dirty="0" err="1" smtClean="0">
                <a:latin typeface="SutonnyMJ" pitchFamily="2" charset="0"/>
              </a:rPr>
              <a:t>AvgbZKvixi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fzj</a:t>
            </a:r>
            <a:r>
              <a:rPr lang="en-US" b="1" dirty="0" smtClean="0">
                <a:latin typeface="SutonnyMJ" pitchFamily="2" charset="0"/>
              </a:rPr>
              <a:t> </a:t>
            </a:r>
            <a:endParaRPr lang="en-US" b="1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e¨vsK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mgš^q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weeiYx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cÖ¯‘‡Zi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c×wZ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endParaRPr lang="en-US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SutonnyMJ" pitchFamily="2" charset="0"/>
              </a:rPr>
              <a:t>mbvZb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c×wZ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GKK</a:t>
            </a:r>
            <a:r>
              <a:rPr lang="en-US" b="1" dirty="0" smtClean="0">
                <a:latin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</a:rPr>
              <a:t>Ri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ms‡kvab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c×wZ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SutonnyMJ" pitchFamily="2" charset="0"/>
              </a:rPr>
              <a:t>ms‡kvwaZ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bM`vb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eB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c×wZ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>
                <a:latin typeface="SutonnyMJ" pitchFamily="2" charset="0"/>
              </a:rPr>
              <a:t>‰`Z / </a:t>
            </a:r>
            <a:r>
              <a:rPr lang="en-US" b="1" dirty="0" err="1" smtClean="0">
                <a:latin typeface="SutonnyMJ" pitchFamily="2" charset="0"/>
              </a:rPr>
              <a:t>Dfq</a:t>
            </a:r>
            <a:r>
              <a:rPr lang="en-US" b="1" dirty="0" smtClean="0">
                <a:latin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</a:rPr>
              <a:t>Ri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ms‡kvab</a:t>
            </a:r>
            <a:r>
              <a:rPr lang="en-US" b="1" dirty="0" smtClean="0">
                <a:latin typeface="SutonnyMJ" pitchFamily="2" charset="0"/>
              </a:rPr>
              <a:t>  </a:t>
            </a:r>
            <a:r>
              <a:rPr lang="en-US" b="1" dirty="0" err="1" smtClean="0">
                <a:latin typeface="SutonnyMJ" pitchFamily="2" charset="0"/>
              </a:rPr>
              <a:t>c×wZ</a:t>
            </a:r>
            <a:r>
              <a:rPr lang="en-US" b="1" dirty="0" smtClean="0">
                <a:latin typeface="SutonnyMJ" pitchFamily="2" charset="0"/>
              </a:rPr>
              <a:t> </a:t>
            </a:r>
          </a:p>
          <a:p>
            <a:pPr marL="514350" indent="-514350">
              <a:buNone/>
            </a:pP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c×wZ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¸‡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jvi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mswÿß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SutonnyMJ" pitchFamily="2" charset="0"/>
              </a:rPr>
              <a:t>Av‡jvPbv</a:t>
            </a:r>
            <a:endParaRPr lang="en-US" dirty="0">
              <a:solidFill>
                <a:srgbClr val="0000FF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GKK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mbvZb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c×wZ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t 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 ‡</a:t>
            </a:r>
            <a:r>
              <a:rPr lang="en-US" dirty="0" smtClean="0">
                <a:latin typeface="SutonnyMJ" pitchFamily="2" charset="0"/>
              </a:rPr>
              <a:t>h </a:t>
            </a:r>
            <a:r>
              <a:rPr lang="en-US" dirty="0" err="1" smtClean="0">
                <a:latin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e¨vsK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weeiYx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bM`vb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DØ</a:t>
            </a:r>
            <a:r>
              <a:rPr lang="en-US" dirty="0" smtClean="0">
                <a:latin typeface="SutonnyMJ" pitchFamily="2" charset="0"/>
              </a:rPr>
              <a:t>„‡</a:t>
            </a:r>
            <a:r>
              <a:rPr lang="en-US" dirty="0" err="1" smtClean="0">
                <a:latin typeface="SutonnyMJ" pitchFamily="2" charset="0"/>
              </a:rPr>
              <a:t>Ëi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Mowg‡ji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Kvib</a:t>
            </a:r>
            <a:r>
              <a:rPr lang="en-US" dirty="0" smtClean="0">
                <a:latin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mbv³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†h ‡</a:t>
            </a:r>
            <a:r>
              <a:rPr lang="en-US" dirty="0" err="1" smtClean="0">
                <a:latin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weeibxi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</a:rPr>
              <a:t>‡_ †</a:t>
            </a:r>
            <a:r>
              <a:rPr lang="en-US" dirty="0" err="1" smtClean="0">
                <a:latin typeface="SutonnyMJ" pitchFamily="2" charset="0"/>
              </a:rPr>
              <a:t>hvM-we‡qvM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DØ„Ë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mbvZb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ms‡kvwaZ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bM`vb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c×wZ</a:t>
            </a:r>
            <a:r>
              <a:rPr lang="en-US" dirty="0" smtClean="0">
                <a:solidFill>
                  <a:srgbClr val="0000FF"/>
                </a:solidFill>
                <a:latin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</a:rPr>
              <a:t>bM`vb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Awjwce</a:t>
            </a:r>
            <a:r>
              <a:rPr lang="en-US" dirty="0" smtClean="0">
                <a:latin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wjwce</a:t>
            </a:r>
            <a:r>
              <a:rPr lang="en-US" dirty="0" smtClean="0">
                <a:latin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</a:rPr>
              <a:t>e¨vs‡Ki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</a:rPr>
              <a:t>wgjKib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 |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ˆ`Z †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Ri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ms‡kvwaZ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SutonnyMJ" pitchFamily="2" charset="0"/>
              </a:rPr>
              <a:t>c×wZ</a:t>
            </a:r>
            <a:r>
              <a:rPr lang="en-US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t</a:t>
            </a:r>
            <a:r>
              <a:rPr lang="en-US" dirty="0" err="1" smtClean="0">
                <a:latin typeface="SutonnyMJ" pitchFamily="2" charset="0"/>
              </a:rPr>
              <a:t>‡h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Mowgj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Kvib</a:t>
            </a:r>
            <a:r>
              <a:rPr lang="en-US" dirty="0" smtClean="0">
                <a:latin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mbv³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¯^ ¯^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wjwce</a:t>
            </a:r>
            <a:r>
              <a:rPr lang="en-US" dirty="0" smtClean="0">
                <a:latin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</a:rPr>
              <a:t>¨‡g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wgjv‡bv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ms‡kvwaZ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|  GB </a:t>
            </a:r>
            <a:r>
              <a:rPr lang="en-US" dirty="0" err="1" smtClean="0">
                <a:latin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bM`vb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Mowgj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ïay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bM`vb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Mowgj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ïay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ms‡kvab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</a:rPr>
              <a:t> , GK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fzj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cwic~iKfv‡e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Ab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wjwce</a:t>
            </a:r>
            <a:r>
              <a:rPr lang="en-US" dirty="0" smtClean="0">
                <a:latin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wgj‡bv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hv‡ebv</a:t>
            </a:r>
            <a:r>
              <a:rPr lang="en-US" dirty="0" smtClean="0">
                <a:latin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</a:rPr>
              <a:t>ms‡kvwaZ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</a:rPr>
              <a:t> GK ‡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ms‡kvab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GKev‡i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h‡nZz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e¨emv‡qi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wnmveiÿ‡Ki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n¯Í‡ÿc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bB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m‡nZz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ms‡kvwaZ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g~jZ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bM`vb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ms‡kvab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eySvq</a:t>
            </a:r>
            <a:r>
              <a:rPr lang="en-US" dirty="0" smtClean="0">
                <a:latin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cÖ‡kœ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ms‡kvab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e¨vsK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weeiYx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ms‡kvab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</a:rPr>
              <a:t>weeiYx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565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SutonnyMJ</vt:lpstr>
      <vt:lpstr>Office Theme</vt:lpstr>
      <vt:lpstr>meyR cvnvo wek^we`¨vjq K‡j‡Ri</vt:lpstr>
      <vt:lpstr>welq: wnmvewÁvb 1g cÎ</vt:lpstr>
      <vt:lpstr>AvR‡Ki Av‡jvP¨ welq </vt:lpstr>
      <vt:lpstr>wkLbdj</vt:lpstr>
      <vt:lpstr>wKQz wel‡qi mswÿß aviYv</vt:lpstr>
      <vt:lpstr>g~j Av‡jvPbv e¨vsK mgš^q weeiYx</vt:lpstr>
      <vt:lpstr>bM`vb eB I cvm eB‡qi Mowg‡ji KviY</vt:lpstr>
      <vt:lpstr>e¨vsK mgš^q weeiYx cÖ¯‘‡Zi c×wZ </vt:lpstr>
      <vt:lpstr>c×wZ¸‡jvi mswÿß Av‡jvPbv</vt:lpstr>
      <vt:lpstr>e¨envwiK mgm¨v h‡kvi †evW©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Mahtab Uddin</dc:creator>
  <cp:lastModifiedBy>Mahtab Uddin</cp:lastModifiedBy>
  <cp:revision>51</cp:revision>
  <dcterms:created xsi:type="dcterms:W3CDTF">2006-08-16T00:00:00Z</dcterms:created>
  <dcterms:modified xsi:type="dcterms:W3CDTF">2020-10-19T13:35:20Z</dcterms:modified>
</cp:coreProperties>
</file>