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60" r:id="rId2"/>
    <p:sldId id="261" r:id="rId3"/>
    <p:sldId id="274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0" r:id="rId15"/>
    <p:sldId id="282" r:id="rId16"/>
    <p:sldId id="283" r:id="rId17"/>
    <p:sldId id="284" r:id="rId18"/>
    <p:sldId id="285" r:id="rId19"/>
    <p:sldId id="289" r:id="rId20"/>
    <p:sldId id="296" r:id="rId21"/>
    <p:sldId id="297" r:id="rId22"/>
    <p:sldId id="298" r:id="rId23"/>
    <p:sldId id="299" r:id="rId24"/>
    <p:sldId id="300" r:id="rId25"/>
    <p:sldId id="301" r:id="rId26"/>
    <p:sldId id="3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55" autoAdjust="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0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83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979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34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40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55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8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2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0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0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60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4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3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23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4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B1830C-FB27-438A-80A0-3056296FD8A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EB36B1-94AE-4ECA-912C-E5E9292D0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2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7" y="1004340"/>
            <a:ext cx="8582979" cy="3627621"/>
          </a:xfrm>
        </p:spPr>
        <p:txBody>
          <a:bodyPr>
            <a:noAutofit/>
          </a:bodyPr>
          <a:lstStyle/>
          <a:p>
            <a:pPr algn="ctr"/>
            <a:r>
              <a:rPr lang="en-US" sz="11500" dirty="0" err="1">
                <a:solidFill>
                  <a:srgbClr val="0000FF"/>
                </a:solidFill>
                <a:latin typeface="SutonnyMJ" pitchFamily="2" charset="0"/>
              </a:rPr>
              <a:t>e¨vsK</a:t>
            </a:r>
            <a:r>
              <a:rPr lang="en-US" sz="11500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11500" dirty="0" err="1">
                <a:solidFill>
                  <a:srgbClr val="0000FF"/>
                </a:solidFill>
                <a:latin typeface="SutonnyMJ" pitchFamily="2" charset="0"/>
              </a:rPr>
              <a:t>mgš^q</a:t>
            </a:r>
            <a:r>
              <a:rPr lang="en-US" sz="11500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11500" dirty="0" err="1">
                <a:solidFill>
                  <a:srgbClr val="0000FF"/>
                </a:solidFill>
                <a:latin typeface="SutonnyMJ" pitchFamily="2" charset="0"/>
              </a:rPr>
              <a:t>weeibx</a:t>
            </a:r>
            <a:endParaRPr lang="en-US" sz="11500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9715" y="4850392"/>
            <a:ext cx="8158690" cy="95454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CC00CC"/>
                </a:solidFill>
              </a:rPr>
              <a:t> </a:t>
            </a:r>
            <a:r>
              <a:rPr lang="en-US" sz="4800" dirty="0" err="1" smtClean="0">
                <a:solidFill>
                  <a:srgbClr val="CC00CC"/>
                </a:solidFill>
                <a:latin typeface="SutonnyMJ" pitchFamily="2" charset="0"/>
              </a:rPr>
              <a:t>ক্লাস</a:t>
            </a:r>
            <a:r>
              <a:rPr lang="en-US" sz="4800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CC"/>
                </a:solidFill>
                <a:latin typeface="SutonnyMJ" pitchFamily="2" charset="0"/>
              </a:rPr>
              <a:t>নং</a:t>
            </a:r>
            <a:r>
              <a:rPr lang="en-US" sz="4800" dirty="0" smtClean="0">
                <a:solidFill>
                  <a:srgbClr val="CC00CC"/>
                </a:solidFill>
                <a:latin typeface="SutonnyMJ" pitchFamily="2" charset="0"/>
              </a:rPr>
              <a:t> -01</a:t>
            </a:r>
            <a:endParaRPr lang="en-US" sz="48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10007182" cy="69676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e¨vsK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weeiYxi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DØ„‡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Ëi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Mowg‡ji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KviY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0" y="2473377"/>
            <a:ext cx="11053567" cy="37475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6.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Bmy¨K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…Z †PK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cÖZ¨vLvZ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ev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Agh©v`v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n‡j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endParaRPr lang="en-US" b="1" dirty="0" smtClean="0">
              <a:solidFill>
                <a:srgbClr val="0000FF"/>
              </a:solidFill>
              <a:latin typeface="SutonnyMJ" pitchFamily="2" charset="0"/>
            </a:endParaRPr>
          </a:p>
          <a:p>
            <a:endParaRPr lang="en-US" b="1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</a:rPr>
              <a:t>wnmvefz³Kib: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GKK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‰`Z 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ms‡kvab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ms‡kvwaZ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977201" cy="891638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e¨vsK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weeiYxi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DØ„‡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Ëi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Mowg‡ji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KviY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653" y="2518347"/>
            <a:ext cx="10678813" cy="3631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7.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e¨vsK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Rgvi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my` </a:t>
            </a:r>
            <a:endParaRPr lang="en-US" b="1" dirty="0" smtClean="0">
              <a:solidFill>
                <a:srgbClr val="0000FF"/>
              </a:solidFill>
              <a:latin typeface="SutonnyMJ" pitchFamily="2" charset="0"/>
            </a:endParaRPr>
          </a:p>
          <a:p>
            <a:endParaRPr lang="en-US" b="1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</a:rPr>
              <a:t>wnmvefz³Kib: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GKK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‰`Z 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ms‡kvab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ms‡kvwaZ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e¨vsK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weeiYxi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DØ„‡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Ëi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Mowg‡ji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KviY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2" y="2488367"/>
            <a:ext cx="10813724" cy="36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8.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e¨vsK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PvR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© /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Av`vq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LiP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/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avh©K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…Z my` </a:t>
            </a:r>
            <a:endParaRPr lang="en-US" b="1" dirty="0" smtClean="0">
              <a:solidFill>
                <a:srgbClr val="0000FF"/>
              </a:solidFill>
              <a:latin typeface="SutonnyMJ" pitchFamily="2" charset="0"/>
            </a:endParaRPr>
          </a:p>
          <a:p>
            <a:endParaRPr lang="en-US" b="1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</a:rPr>
              <a:t>wnmvefz³Kib: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GKK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‰`Z 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ms‡kvab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ms‡kvwaZ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0232035" cy="951599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e¨vsK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weeiYxi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DØ„‡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Ëi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Mowg‡ji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KviY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1" y="2473377"/>
            <a:ext cx="11173489" cy="37175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9. </a:t>
            </a:r>
            <a:r>
              <a:rPr lang="en-US" sz="5400" b="1" dirty="0" err="1" smtClean="0">
                <a:solidFill>
                  <a:srgbClr val="0000FF"/>
                </a:solidFill>
                <a:latin typeface="SutonnyMJ" pitchFamily="2" charset="0"/>
              </a:rPr>
              <a:t>AvgvbZKvixi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SutonnyMJ" pitchFamily="2" charset="0"/>
              </a:rPr>
              <a:t>fzj</a:t>
            </a:r>
            <a:endParaRPr lang="en-US" b="1" dirty="0" smtClean="0">
              <a:solidFill>
                <a:srgbClr val="0000FF"/>
              </a:solidFill>
              <a:latin typeface="SutonnyMJ" pitchFamily="2" charset="0"/>
            </a:endParaRPr>
          </a:p>
          <a:p>
            <a:endParaRPr lang="en-US" b="1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</a:rPr>
              <a:t>wnmvefz³Kib: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GKK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‰`Z 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ms‡kvab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ms‡kvwaZ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0232035" cy="951599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e¨vsK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weeiYxi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DØ„‡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Ëi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Mowg‡ji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KviY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1" y="2473377"/>
            <a:ext cx="11173489" cy="37175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b="1" smtClean="0">
                <a:solidFill>
                  <a:srgbClr val="0000FF"/>
                </a:solidFill>
                <a:latin typeface="SutonnyMJ" pitchFamily="2" charset="0"/>
              </a:rPr>
              <a:t>10.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e¨vs‡Ki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SutonnyMJ" pitchFamily="2" charset="0"/>
              </a:rPr>
              <a:t>fzj</a:t>
            </a:r>
            <a:endParaRPr lang="en-US" b="1" dirty="0" smtClean="0">
              <a:solidFill>
                <a:srgbClr val="0000FF"/>
              </a:solidFill>
              <a:latin typeface="SutonnyMJ" pitchFamily="2" charset="0"/>
            </a:endParaRPr>
          </a:p>
          <a:p>
            <a:endParaRPr lang="en-US" b="1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</a:rPr>
              <a:t>wnmvefz³Kib: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GKK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‰`Z 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ms‡kvab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ms‡kvwaZ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48052"/>
            <a:ext cx="9317634" cy="59960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utonnyMJ" pitchFamily="2" charset="0"/>
              </a:rPr>
              <a:t>‰`Z †</a:t>
            </a:r>
            <a:r>
              <a:rPr lang="en-US" dirty="0" err="1" smtClean="0">
                <a:latin typeface="SutonnyMJ" pitchFamily="2" charset="0"/>
              </a:rPr>
              <a:t>Ri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ms‡kvwaZ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c×wZ</a:t>
            </a:r>
            <a:endParaRPr lang="en-US" dirty="0">
              <a:latin typeface="SutonnyMJ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205366"/>
              </p:ext>
            </p:extLst>
          </p:nvPr>
        </p:nvGraphicFramePr>
        <p:xfrm>
          <a:off x="1295400" y="1447800"/>
          <a:ext cx="8733021" cy="4548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9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utonnyMJ" pitchFamily="2" charset="0"/>
                        </a:rPr>
                        <a:t>weeiY</a:t>
                      </a:r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utonnyMJ" pitchFamily="2" charset="0"/>
                        </a:rPr>
                        <a:t>UvKv</a:t>
                      </a:r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utonnyMJ" pitchFamily="2" charset="0"/>
                        </a:rPr>
                        <a:t>UvKv</a:t>
                      </a:r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bM`vb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eB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gvZv‡eK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Rgvi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DØ„Ë</a:t>
                      </a:r>
                      <a:endParaRPr lang="en-US" sz="2800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****</a:t>
                      </a:r>
                      <a:endParaRPr lang="en-US" sz="2800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CC00CC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sz="2800" b="1" dirty="0" err="1" smtClean="0">
                          <a:solidFill>
                            <a:srgbClr val="CC00CC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sz="2800" b="1" dirty="0" smtClean="0">
                          <a:solidFill>
                            <a:srgbClr val="CC00CC"/>
                          </a:solidFill>
                          <a:latin typeface="SutonnyMJ" pitchFamily="2" charset="0"/>
                        </a:rPr>
                        <a:t>: 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e¨vsK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 KZ©„K 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mivmwi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Av`vq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/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e¨vsK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 KZ©„K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my`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gÄyi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****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Bmy¨K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…Z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†PK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cÖZ¨vLvZ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ev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diZ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****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SutonnyMJ" pitchFamily="2" charset="0"/>
                        </a:rPr>
                        <a:t>bM`vb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eB‡q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WweU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 Kg 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†µ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wWU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ewk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jLvi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fzj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ms‡kvab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latin typeface="SutonnyMJ" pitchFamily="2" charset="0"/>
                        </a:rPr>
                        <a:t>****</a:t>
                      </a:r>
                      <a:endParaRPr lang="en-US" sz="2800" u="sng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****</a:t>
                      </a:r>
                      <a:endParaRPr lang="en-US" sz="2800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CC00CC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sz="2800" b="1" dirty="0" smtClean="0">
                          <a:solidFill>
                            <a:srgbClr val="CC00CC"/>
                          </a:solidFill>
                          <a:latin typeface="SutonnyMJ" pitchFamily="2" charset="0"/>
                        </a:rPr>
                        <a:t>`: 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e¨vsK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 KZ©„K 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mivmwi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cwi‡kva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/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e¨vsK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PvR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©/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Kwgkb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****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SutonnyMJ" pitchFamily="2" charset="0"/>
                        </a:rPr>
                        <a:t>RgvK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…Z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†PK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cÖZ¨vLvZ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 (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NSF 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Times New Roman" panose="02020603050405020304" pitchFamily="18" charset="0"/>
                        </a:rPr>
                        <a:t>‡PK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****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SutonnyMJ" pitchFamily="2" charset="0"/>
                        </a:rPr>
                        <a:t>bM`vb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eB‡q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‡µ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weU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 Kg /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WweU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ewk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jLvi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fzj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ms‡kvab</a:t>
                      </a:r>
                      <a:endParaRPr lang="en-US" sz="2400" dirty="0" smtClean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****</a:t>
                      </a:r>
                      <a:endParaRPr lang="en-US" sz="2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(****)</a:t>
                      </a:r>
                      <a:endParaRPr lang="en-US" sz="28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bM`vb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eB‡qi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ms‡kvwaZ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400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Ri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DØ„Ë</a:t>
                      </a:r>
                      <a:endParaRPr lang="en-US" sz="2400" b="1" dirty="0" smtClean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u="sn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smtClean="0">
                          <a:solidFill>
                            <a:srgbClr val="0000FF"/>
                          </a:solidFill>
                        </a:rPr>
                        <a:t>*****</a:t>
                      </a:r>
                      <a:endParaRPr lang="en-US" sz="2800" b="1" u="sn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48052"/>
            <a:ext cx="9317634" cy="59960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utonnyMJ" pitchFamily="2" charset="0"/>
              </a:rPr>
              <a:t>‰`Z †</a:t>
            </a:r>
            <a:r>
              <a:rPr lang="en-US" dirty="0" err="1" smtClean="0">
                <a:latin typeface="SutonnyMJ" pitchFamily="2" charset="0"/>
              </a:rPr>
              <a:t>Ri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ms‡kvwaZ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c×wZ</a:t>
            </a:r>
            <a:endParaRPr lang="en-US" dirty="0">
              <a:latin typeface="SutonnyMJ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306644"/>
              </p:ext>
            </p:extLst>
          </p:nvPr>
        </p:nvGraphicFramePr>
        <p:xfrm>
          <a:off x="1295400" y="1447800"/>
          <a:ext cx="8733021" cy="4548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9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weeiY</a:t>
                      </a:r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cvmeB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weeiYx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gvZv‡eK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Rgvi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DØ„Ë</a:t>
                      </a:r>
                      <a:endParaRPr lang="en-US" sz="2800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****</a:t>
                      </a:r>
                      <a:endParaRPr lang="en-US" sz="2800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CC00CC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sz="2800" b="1" dirty="0" err="1" smtClean="0">
                          <a:solidFill>
                            <a:srgbClr val="CC00CC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sz="2800" b="1" dirty="0" smtClean="0">
                          <a:solidFill>
                            <a:srgbClr val="CC00CC"/>
                          </a:solidFill>
                          <a:latin typeface="SutonnyMJ" pitchFamily="2" charset="0"/>
                        </a:rPr>
                        <a:t>: 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RgvK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…Z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†PK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hv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Av`vq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nqwb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/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UªvbwRU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†PK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****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MÖvn‡Ki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Av`v‡qi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wb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‡`©k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hv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Av`vq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nqwb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****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SutonnyMJ" pitchFamily="2" charset="0"/>
                        </a:rPr>
                        <a:t>E¨vsK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weeiYxi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 ‡µ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weU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 Kg/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WweU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ewk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jLvi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fzj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ms‡kvab</a:t>
                      </a:r>
                      <a:endParaRPr lang="en-US" sz="2400" dirty="0" smtClean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latin typeface="SutonnyMJ" pitchFamily="2" charset="0"/>
                        </a:rPr>
                        <a:t>****</a:t>
                      </a:r>
                      <a:endParaRPr lang="en-US" sz="2800" u="sng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****</a:t>
                      </a:r>
                      <a:endParaRPr lang="en-US" sz="2800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CC00CC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sz="2800" b="1" dirty="0" smtClean="0">
                          <a:solidFill>
                            <a:srgbClr val="CC00CC"/>
                          </a:solidFill>
                          <a:latin typeface="SutonnyMJ" pitchFamily="2" charset="0"/>
                        </a:rPr>
                        <a:t>`: </a:t>
                      </a:r>
                      <a:r>
                        <a:rPr lang="en-US" sz="2800" dirty="0" err="1" smtClean="0">
                          <a:latin typeface="SutonnyMJ" pitchFamily="2" charset="0"/>
                        </a:rPr>
                        <a:t>Bmy¨K</a:t>
                      </a:r>
                      <a:r>
                        <a:rPr lang="en-US" sz="2800" dirty="0" smtClean="0">
                          <a:latin typeface="SutonnyMJ" pitchFamily="2" charset="0"/>
                        </a:rPr>
                        <a:t>…Z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†PK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hv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Dcw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¯’Z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nqwb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/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e‡Kqv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†PK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****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SutonnyMJ" pitchFamily="2" charset="0"/>
                        </a:rPr>
                        <a:t>MÖvn‡Ki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cwi‡kv‡ai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wb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‡`©k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hv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cwi‡kva</a:t>
                      </a:r>
                      <a:r>
                        <a:rPr lang="en-US" sz="28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</a:rPr>
                        <a:t>nqwb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</a:rPr>
                        <a:t>****</a:t>
                      </a:r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SutonnyMJ" pitchFamily="2" charset="0"/>
                        </a:rPr>
                        <a:t>e¨vsK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weeiYxi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WweU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 Kg 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†µ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wWU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ewk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jLvi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fzj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ms‡kvab</a:t>
                      </a:r>
                      <a:endParaRPr lang="en-US" sz="2400" dirty="0" smtClean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****</a:t>
                      </a:r>
                      <a:endParaRPr lang="en-US" sz="2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(****)</a:t>
                      </a:r>
                      <a:endParaRPr lang="en-US" sz="28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cvmeB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/</a:t>
                      </a:r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weeiYx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eB‡qi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ms‡kvwaZ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400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Ri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DØ„Ë</a:t>
                      </a:r>
                      <a:endParaRPr lang="en-US" sz="2400" b="1" dirty="0" smtClean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u="sn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smtClean="0">
                          <a:solidFill>
                            <a:srgbClr val="0000FF"/>
                          </a:solidFill>
                        </a:rPr>
                        <a:t>*****</a:t>
                      </a:r>
                      <a:endParaRPr lang="en-US" sz="2800" b="1" u="sn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5" cy="771717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e¨envwiK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mgm¨v</a:t>
            </a:r>
            <a:endParaRPr lang="en-US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53849"/>
            <a:ext cx="9932232" cy="412201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SutonnyMJ" pitchFamily="2" charset="0"/>
              </a:rPr>
              <a:t>2013 </a:t>
            </a:r>
            <a:r>
              <a:rPr lang="en-US" dirty="0" err="1">
                <a:latin typeface="SutonnyMJ" pitchFamily="2" charset="0"/>
              </a:rPr>
              <a:t>mv‡ji</a:t>
            </a:r>
            <a:r>
              <a:rPr lang="en-US" dirty="0">
                <a:latin typeface="SutonnyMJ" pitchFamily="2" charset="0"/>
              </a:rPr>
              <a:t> 31 </a:t>
            </a:r>
            <a:r>
              <a:rPr lang="en-US" dirty="0" err="1">
                <a:latin typeface="SutonnyMJ" pitchFamily="2" charset="0"/>
              </a:rPr>
              <a:t>wW‡m</a:t>
            </a:r>
            <a:r>
              <a:rPr lang="en-US" dirty="0">
                <a:latin typeface="SutonnyMJ" pitchFamily="2" charset="0"/>
              </a:rPr>
              <a:t>¤^</a:t>
            </a:r>
            <a:r>
              <a:rPr lang="en-US" dirty="0" err="1">
                <a:latin typeface="SutonnyMJ" pitchFamily="2" charset="0"/>
              </a:rPr>
              <a:t>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Zvwi‡L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cvbœv</a:t>
            </a:r>
            <a:r>
              <a:rPr lang="en-US" dirty="0">
                <a:latin typeface="SutonnyMJ" pitchFamily="2" charset="0"/>
              </a:rPr>
              <a:t> GÛ </a:t>
            </a:r>
            <a:r>
              <a:rPr lang="en-US" dirty="0" err="1">
                <a:latin typeface="SutonnyMJ" pitchFamily="2" charset="0"/>
              </a:rPr>
              <a:t>mÝ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Gi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bM`vb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eB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gvZv‡eK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e¨vsK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Rgvi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cwigvb</a:t>
            </a:r>
            <a:r>
              <a:rPr lang="en-US" dirty="0">
                <a:latin typeface="SutonnyMJ" pitchFamily="2" charset="0"/>
              </a:rPr>
              <a:t> 58,750 </a:t>
            </a:r>
            <a:r>
              <a:rPr lang="en-US" dirty="0" err="1">
                <a:latin typeface="SutonnyMJ" pitchFamily="2" charset="0"/>
              </a:rPr>
              <a:t>UvKv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Ges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e¨vsK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weeiYx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gvZv‡eK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e¨vsK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Rgvi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cwigvb</a:t>
            </a:r>
            <a:r>
              <a:rPr lang="en-US" dirty="0">
                <a:latin typeface="SutonnyMJ" pitchFamily="2" charset="0"/>
              </a:rPr>
              <a:t> 1,23,700 </a:t>
            </a:r>
            <a:r>
              <a:rPr lang="en-US" dirty="0" err="1">
                <a:latin typeface="SutonnyMJ" pitchFamily="2" charset="0"/>
              </a:rPr>
              <a:t>UvKv</a:t>
            </a:r>
            <a:r>
              <a:rPr lang="en-US" dirty="0">
                <a:latin typeface="SutonnyMJ" pitchFamily="2" charset="0"/>
              </a:rPr>
              <a:t> | </a:t>
            </a:r>
            <a:r>
              <a:rPr lang="en-US" dirty="0" err="1">
                <a:latin typeface="SutonnyMJ" pitchFamily="2" charset="0"/>
              </a:rPr>
              <a:t>AbymÜvb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K‡i</a:t>
            </a:r>
            <a:r>
              <a:rPr lang="en-US" dirty="0">
                <a:latin typeface="SutonnyMJ" pitchFamily="2" charset="0"/>
              </a:rPr>
              <a:t> `</a:t>
            </a:r>
            <a:r>
              <a:rPr lang="en-US" dirty="0" err="1">
                <a:latin typeface="SutonnyMJ" pitchFamily="2" charset="0"/>
              </a:rPr>
              <a:t>yB</a:t>
            </a:r>
            <a:r>
              <a:rPr lang="en-US" dirty="0">
                <a:latin typeface="SutonnyMJ" pitchFamily="2" charset="0"/>
              </a:rPr>
              <a:t> DØ„‡</a:t>
            </a:r>
            <a:r>
              <a:rPr lang="en-US" dirty="0" err="1">
                <a:latin typeface="SutonnyMJ" pitchFamily="2" charset="0"/>
              </a:rPr>
              <a:t>Ëi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Mowg‡ji</a:t>
            </a:r>
            <a:r>
              <a:rPr lang="en-US" dirty="0">
                <a:latin typeface="SutonnyMJ" pitchFamily="2" charset="0"/>
              </a:rPr>
              <a:t> wb‡b¥v³ </a:t>
            </a:r>
            <a:r>
              <a:rPr lang="en-US" dirty="0" err="1">
                <a:latin typeface="SutonnyMJ" pitchFamily="2" charset="0"/>
              </a:rPr>
              <a:t>KviY</a:t>
            </a:r>
            <a:r>
              <a:rPr lang="en-US" dirty="0">
                <a:latin typeface="SutonnyMJ" pitchFamily="2" charset="0"/>
              </a:rPr>
              <a:t>¸‡</a:t>
            </a:r>
            <a:r>
              <a:rPr lang="en-US" dirty="0" err="1">
                <a:latin typeface="SutonnyMJ" pitchFamily="2" charset="0"/>
              </a:rPr>
              <a:t>jv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Ly‡R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cvIqv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hvq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</a:rPr>
              <a:t>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utonnyMJ" pitchFamily="2" charset="0"/>
              </a:rPr>
              <a:t>‡PK </a:t>
            </a:r>
            <a:r>
              <a:rPr lang="en-US" dirty="0" err="1">
                <a:latin typeface="SutonnyMJ" pitchFamily="2" charset="0"/>
              </a:rPr>
              <a:t>Bmy</a:t>
            </a:r>
            <a:r>
              <a:rPr lang="en-US" dirty="0">
                <a:latin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</a:rPr>
              <a:t>Kiv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n‡q‡Q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wKš</a:t>
            </a:r>
            <a:r>
              <a:rPr lang="en-US" dirty="0">
                <a:latin typeface="SutonnyMJ" pitchFamily="2" charset="0"/>
              </a:rPr>
              <a:t>‘ </a:t>
            </a:r>
            <a:r>
              <a:rPr lang="en-US" dirty="0" err="1">
                <a:latin typeface="SutonnyMJ" pitchFamily="2" charset="0"/>
              </a:rPr>
              <a:t>cwi‡kv‡ai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Rb</a:t>
            </a:r>
            <a:r>
              <a:rPr lang="en-US" dirty="0">
                <a:latin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</a:rPr>
              <a:t>GLbI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e¨vs‡K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Dcw</a:t>
            </a:r>
            <a:r>
              <a:rPr lang="en-US" dirty="0">
                <a:latin typeface="SutonnyMJ" pitchFamily="2" charset="0"/>
              </a:rPr>
              <a:t>¯’Z </a:t>
            </a:r>
            <a:r>
              <a:rPr lang="en-US" dirty="0" err="1">
                <a:latin typeface="SutonnyMJ" pitchFamily="2" charset="0"/>
              </a:rPr>
              <a:t>nqwb</a:t>
            </a:r>
            <a:r>
              <a:rPr lang="en-US" dirty="0">
                <a:latin typeface="SutonnyMJ" pitchFamily="2" charset="0"/>
              </a:rPr>
              <a:t> 10,250 </a:t>
            </a:r>
            <a:r>
              <a:rPr lang="en-US" dirty="0" err="1">
                <a:latin typeface="SutonnyMJ" pitchFamily="2" charset="0"/>
              </a:rPr>
              <a:t>UvKv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</a:rPr>
              <a:t>|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Av`v‡qi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Rb</a:t>
            </a:r>
            <a:r>
              <a:rPr lang="en-US" dirty="0">
                <a:latin typeface="SutonnyMJ" pitchFamily="2" charset="0"/>
              </a:rPr>
              <a:t>¨ 13,750 </a:t>
            </a:r>
            <a:r>
              <a:rPr lang="en-US" dirty="0" err="1">
                <a:latin typeface="SutonnyMJ" pitchFamily="2" charset="0"/>
              </a:rPr>
              <a:t>UvKvi</a:t>
            </a:r>
            <a:r>
              <a:rPr lang="en-US" dirty="0">
                <a:latin typeface="SutonnyMJ" pitchFamily="2" charset="0"/>
              </a:rPr>
              <a:t> ‡PK </a:t>
            </a:r>
            <a:r>
              <a:rPr lang="en-US" dirty="0" err="1">
                <a:latin typeface="SutonnyMJ" pitchFamily="2" charset="0"/>
              </a:rPr>
              <a:t>e¨vs‡K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Rgv</a:t>
            </a:r>
            <a:r>
              <a:rPr lang="en-US" dirty="0">
                <a:latin typeface="SutonnyMJ" pitchFamily="2" charset="0"/>
              </a:rPr>
              <a:t> †`qv </a:t>
            </a:r>
            <a:r>
              <a:rPr lang="en-US" dirty="0" err="1">
                <a:latin typeface="SutonnyMJ" pitchFamily="2" charset="0"/>
              </a:rPr>
              <a:t>n‡q‡Q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wKš</a:t>
            </a:r>
            <a:r>
              <a:rPr lang="en-US" dirty="0">
                <a:latin typeface="SutonnyMJ" pitchFamily="2" charset="0"/>
              </a:rPr>
              <a:t>‘ </a:t>
            </a:r>
            <a:r>
              <a:rPr lang="en-US" dirty="0" err="1">
                <a:latin typeface="SutonnyMJ" pitchFamily="2" charset="0"/>
              </a:rPr>
              <a:t>GLbI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e¨vsK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weeiYx‡Z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jLv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nqwb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</a:rPr>
              <a:t>|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cv‡qj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>
                <a:latin typeface="SutonnyMJ" pitchFamily="2" charset="0"/>
              </a:rPr>
              <a:t>GÛ </a:t>
            </a:r>
            <a:r>
              <a:rPr lang="en-US" dirty="0" err="1">
                <a:latin typeface="SutonnyMJ" pitchFamily="2" charset="0"/>
              </a:rPr>
              <a:t>mÝ</a:t>
            </a:r>
            <a:r>
              <a:rPr lang="en-US" dirty="0">
                <a:latin typeface="SutonnyMJ" pitchFamily="2" charset="0"/>
              </a:rPr>
              <a:t> 16,750 </a:t>
            </a:r>
            <a:r>
              <a:rPr lang="en-US" dirty="0" err="1">
                <a:latin typeface="SutonnyMJ" pitchFamily="2" charset="0"/>
              </a:rPr>
              <a:t>UvKvi</a:t>
            </a:r>
            <a:r>
              <a:rPr lang="en-US" dirty="0">
                <a:latin typeface="SutonnyMJ" pitchFamily="2" charset="0"/>
              </a:rPr>
              <a:t> †PK </a:t>
            </a:r>
            <a:r>
              <a:rPr lang="en-US" dirty="0" err="1">
                <a:latin typeface="SutonnyMJ" pitchFamily="2" charset="0"/>
              </a:rPr>
              <a:t>Bmy</a:t>
            </a:r>
            <a:r>
              <a:rPr lang="en-US" dirty="0">
                <a:latin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</a:rPr>
              <a:t>K‡i‡Q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wKš</a:t>
            </a:r>
            <a:r>
              <a:rPr lang="en-US" dirty="0">
                <a:latin typeface="SutonnyMJ" pitchFamily="2" charset="0"/>
              </a:rPr>
              <a:t>‘ </a:t>
            </a:r>
            <a:r>
              <a:rPr lang="en-US" dirty="0" err="1">
                <a:latin typeface="SutonnyMJ" pitchFamily="2" charset="0"/>
              </a:rPr>
              <a:t>e¨vsK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fz‡j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cvbœv</a:t>
            </a:r>
            <a:r>
              <a:rPr lang="en-US" dirty="0">
                <a:latin typeface="SutonnyMJ" pitchFamily="2" charset="0"/>
              </a:rPr>
              <a:t> GÛ </a:t>
            </a:r>
            <a:r>
              <a:rPr lang="en-US" dirty="0" err="1">
                <a:latin typeface="SutonnyMJ" pitchFamily="2" charset="0"/>
              </a:rPr>
              <a:t>mÝ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Gi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wnmve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WweU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K‡i‡Q</a:t>
            </a:r>
            <a:r>
              <a:rPr lang="en-US" dirty="0" smtClean="0">
                <a:latin typeface="SutonnyMJ" pitchFamily="2" charset="0"/>
              </a:rPr>
              <a:t>|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Av`v‡qi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Rb</a:t>
            </a:r>
            <a:r>
              <a:rPr lang="en-US" dirty="0">
                <a:latin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</a:rPr>
              <a:t>e¨vs‡K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cÖwiZ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cÖvc</a:t>
            </a:r>
            <a:r>
              <a:rPr lang="en-US" dirty="0">
                <a:latin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</a:rPr>
              <a:t>we‡ji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g~j</a:t>
            </a:r>
            <a:r>
              <a:rPr lang="en-US" dirty="0">
                <a:latin typeface="SutonnyMJ" pitchFamily="2" charset="0"/>
              </a:rPr>
              <a:t>¨ eve` </a:t>
            </a:r>
            <a:r>
              <a:rPr lang="en-US" dirty="0" err="1">
                <a:latin typeface="SutonnyMJ" pitchFamily="2" charset="0"/>
              </a:rPr>
              <a:t>e¨vsK</a:t>
            </a:r>
            <a:r>
              <a:rPr lang="en-US" dirty="0">
                <a:latin typeface="SutonnyMJ" pitchFamily="2" charset="0"/>
              </a:rPr>
              <a:t> 76,500 </a:t>
            </a:r>
            <a:r>
              <a:rPr lang="en-US" dirty="0" err="1">
                <a:latin typeface="SutonnyMJ" pitchFamily="2" charset="0"/>
              </a:rPr>
              <a:t>UvKv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Av`vq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K‡i‡Q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wKš</a:t>
            </a:r>
            <a:r>
              <a:rPr lang="en-US" dirty="0">
                <a:latin typeface="SutonnyMJ" pitchFamily="2" charset="0"/>
              </a:rPr>
              <a:t>‘ </a:t>
            </a:r>
            <a:r>
              <a:rPr lang="en-US" dirty="0" err="1">
                <a:latin typeface="SutonnyMJ" pitchFamily="2" charset="0"/>
              </a:rPr>
              <a:t>bM`vb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eB‡Z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jLv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nqwb</a:t>
            </a:r>
            <a:r>
              <a:rPr lang="en-US" dirty="0">
                <a:latin typeface="SutonnyMJ" pitchFamily="2" charset="0"/>
              </a:rPr>
              <a:t> | </a:t>
            </a:r>
            <a:r>
              <a:rPr lang="en-US" dirty="0" err="1">
                <a:latin typeface="SutonnyMJ" pitchFamily="2" charset="0"/>
              </a:rPr>
              <a:t>cÖvc</a:t>
            </a:r>
            <a:r>
              <a:rPr lang="en-US" dirty="0">
                <a:latin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</a:rPr>
              <a:t>we‡ji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wjwLZ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g~j</a:t>
            </a:r>
            <a:r>
              <a:rPr lang="en-US" dirty="0">
                <a:latin typeface="SutonnyMJ" pitchFamily="2" charset="0"/>
              </a:rPr>
              <a:t>¨ 75,000 </a:t>
            </a:r>
            <a:r>
              <a:rPr lang="en-US" dirty="0" err="1">
                <a:latin typeface="SutonnyMJ" pitchFamily="2" charset="0"/>
              </a:rPr>
              <a:t>UvKv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</a:rPr>
              <a:t>|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e¨vsK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mvwf©m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PvR</a:t>
            </a:r>
            <a:r>
              <a:rPr lang="en-US" dirty="0">
                <a:latin typeface="SutonnyMJ" pitchFamily="2" charset="0"/>
              </a:rPr>
              <a:t>© eve` 3,250 </a:t>
            </a:r>
            <a:r>
              <a:rPr lang="en-US" dirty="0" err="1">
                <a:latin typeface="SutonnyMJ" pitchFamily="2" charset="0"/>
              </a:rPr>
              <a:t>UvKv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KZ©b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K‡i‡Q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</a:rPr>
              <a:t>|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e¨vsK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jf¨vsk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Av`vq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K‡i‡Q</a:t>
            </a:r>
            <a:r>
              <a:rPr lang="en-US" dirty="0">
                <a:latin typeface="SutonnyMJ" pitchFamily="2" charset="0"/>
              </a:rPr>
              <a:t> 16,000 </a:t>
            </a:r>
            <a:r>
              <a:rPr lang="en-US" dirty="0" err="1">
                <a:latin typeface="SutonnyMJ" pitchFamily="2" charset="0"/>
              </a:rPr>
              <a:t>UvKv</a:t>
            </a:r>
            <a:r>
              <a:rPr lang="en-US" dirty="0">
                <a:latin typeface="SutonnyMJ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2423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5" cy="771717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KiYxq</a:t>
            </a:r>
            <a:endParaRPr lang="en-US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53849"/>
            <a:ext cx="9932232" cy="412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</a:rPr>
              <a:t>K. 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†`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bv`v‡ii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wbKU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n‡Z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me©‡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gvU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KZ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UvKv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Av`vq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n‡q‡Q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|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L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. ˆ`Z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ms‡kvab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†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Ri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c×wZ‡Z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wgjKiY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weeiYx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ˆ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Zwi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Ki |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M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AvgvbZKvixi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wnmv‡e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cÖ‡qvRbxq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Rv‡e`v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†`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LvI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</a:rPr>
              <a:t>|</a:t>
            </a:r>
          </a:p>
          <a:p>
            <a:pPr marL="914400" lvl="2" indent="0">
              <a:buNone/>
            </a:pPr>
            <a:endParaRPr lang="en-US" sz="2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4539"/>
            <a:ext cx="9604246" cy="1124262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cÖwZôv‡bi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bvg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</a:br>
            <a:r>
              <a:rPr lang="en-US" sz="2800" dirty="0" err="1" smtClean="0">
                <a:latin typeface="SutonnyMJ" pitchFamily="2" charset="0"/>
              </a:rPr>
              <a:t>e¨vsK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mgš^q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weeiYx</a:t>
            </a:r>
            <a:r>
              <a:rPr lang="en-US" sz="2800" dirty="0" smtClean="0">
                <a:latin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</a:rPr>
            </a:b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mv‡ji</a:t>
            </a: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Zvwi‡Li</a:t>
            </a:r>
            <a:endParaRPr lang="en-US" sz="2800" dirty="0">
              <a:latin typeface="SutonnyMJ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2859183"/>
              </p:ext>
            </p:extLst>
          </p:nvPr>
        </p:nvGraphicFramePr>
        <p:xfrm>
          <a:off x="674558" y="2061437"/>
          <a:ext cx="5422968" cy="379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1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weeiY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bM`vb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eB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gvZ‡eK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58,750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: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3438619"/>
              </p:ext>
            </p:extLst>
          </p:nvPr>
        </p:nvGraphicFramePr>
        <p:xfrm>
          <a:off x="6181663" y="2081211"/>
          <a:ext cx="5390744" cy="372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weeib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weeiYx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gvZv‡eK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1,23,700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: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7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e¨vsK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mgš^q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weeiYx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wK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?</a:t>
            </a:r>
            <a:endParaRPr lang="en-US" b="1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CC"/>
                </a:solidFill>
                <a:latin typeface="SutonnyMJ" pitchFamily="2" charset="0"/>
              </a:rPr>
              <a:t>GKwU</a:t>
            </a:r>
            <a:r>
              <a:rPr lang="en-US" sz="4800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wbw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`©ó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w`‡b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ev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Zvwi‡L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bM`vb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eB‡qi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e¨vsK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DØ„Ë I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e¨vsK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weeiYxi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DØ„‡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Ëi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Mowg‡ji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KviY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†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ei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K‡i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Zv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mgš^q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ev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wgj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Kivi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Rb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¨ †h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weeibx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cÖ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¯‘Z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Kiv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nq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Zv‡K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e¨vsK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mgš^q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weeiYx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e‡j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|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GwU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†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Kvb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wnmve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LvZ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bq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,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GwU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†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Kej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GKwU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SutonnyMJ" pitchFamily="2" charset="0"/>
              </a:rPr>
              <a:t>weeiYx</a:t>
            </a:r>
            <a:r>
              <a:rPr lang="en-US" sz="4800" dirty="0">
                <a:solidFill>
                  <a:srgbClr val="CC00CC"/>
                </a:solidFill>
                <a:latin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3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4539"/>
            <a:ext cx="9604246" cy="1124262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cÖwZôv‡bi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bvg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</a:br>
            <a:r>
              <a:rPr lang="en-US" sz="2800" dirty="0" err="1" smtClean="0">
                <a:latin typeface="SutonnyMJ" pitchFamily="2" charset="0"/>
              </a:rPr>
              <a:t>e¨vsK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mgš^q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weeiYx</a:t>
            </a:r>
            <a:r>
              <a:rPr lang="en-US" sz="2800" dirty="0" smtClean="0">
                <a:latin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</a:rPr>
            </a:b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mv‡ji</a:t>
            </a: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Zvwi‡Li</a:t>
            </a:r>
            <a:endParaRPr lang="en-US" sz="2800" dirty="0">
              <a:latin typeface="SutonnyMJ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7673046"/>
              </p:ext>
            </p:extLst>
          </p:nvPr>
        </p:nvGraphicFramePr>
        <p:xfrm>
          <a:off x="674558" y="2061437"/>
          <a:ext cx="5422968" cy="379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1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weeiY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bM`vb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eB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gvZ‡eK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58,750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: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4117940"/>
              </p:ext>
            </p:extLst>
          </p:nvPr>
        </p:nvGraphicFramePr>
        <p:xfrm>
          <a:off x="6181663" y="2081211"/>
          <a:ext cx="5390744" cy="372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weeib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weeiYx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gvZv‡eK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1,23,700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: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Bmy¨K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…Z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Dcw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¯’Z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utonnyMJ" pitchFamily="2" charset="0"/>
                        </a:rPr>
                        <a:t>10,250</a:t>
                      </a:r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7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4539"/>
            <a:ext cx="9604246" cy="1124262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cÖwZôv‡bi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bvg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</a:br>
            <a:r>
              <a:rPr lang="en-US" sz="2800" dirty="0" err="1" smtClean="0">
                <a:latin typeface="SutonnyMJ" pitchFamily="2" charset="0"/>
              </a:rPr>
              <a:t>e¨vsK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mgš^q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weeiYx</a:t>
            </a:r>
            <a:r>
              <a:rPr lang="en-US" sz="2800" dirty="0" smtClean="0">
                <a:latin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</a:rPr>
            </a:b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mv‡ji</a:t>
            </a: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Zvwi‡Li</a:t>
            </a:r>
            <a:endParaRPr lang="en-US" sz="2800" dirty="0">
              <a:latin typeface="SutonnyMJ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4228167"/>
              </p:ext>
            </p:extLst>
          </p:nvPr>
        </p:nvGraphicFramePr>
        <p:xfrm>
          <a:off x="674558" y="2061437"/>
          <a:ext cx="5422968" cy="379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1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weeiY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bM`vb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eB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gvZ‡eK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58,750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: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0506183"/>
              </p:ext>
            </p:extLst>
          </p:nvPr>
        </p:nvGraphicFramePr>
        <p:xfrm>
          <a:off x="6181663" y="2081211"/>
          <a:ext cx="5390744" cy="372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weeib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weeiYx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gvZv‡eK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1,23,700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: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Av`v‡qi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Rb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RgvK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…Z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jLv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utonnyMJ" pitchFamily="2" charset="0"/>
                        </a:rPr>
                        <a:t>13,750</a:t>
                      </a:r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Bmy¨K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…Z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Dcw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¯’Z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utonnyMJ" pitchFamily="2" charset="0"/>
                        </a:rPr>
                        <a:t>10,250</a:t>
                      </a:r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7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4539"/>
            <a:ext cx="9604246" cy="1124262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cÖwZôv‡bi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bvg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</a:br>
            <a:r>
              <a:rPr lang="en-US" sz="2800" dirty="0" err="1" smtClean="0">
                <a:latin typeface="SutonnyMJ" pitchFamily="2" charset="0"/>
              </a:rPr>
              <a:t>e¨vsK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mgš^q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weeiYx</a:t>
            </a:r>
            <a:r>
              <a:rPr lang="en-US" sz="2800" dirty="0" smtClean="0">
                <a:latin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</a:rPr>
            </a:b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mv‡ji</a:t>
            </a: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Zvwi‡Li</a:t>
            </a:r>
            <a:endParaRPr lang="en-US" sz="2800" dirty="0">
              <a:latin typeface="SutonnyMJ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7512864"/>
              </p:ext>
            </p:extLst>
          </p:nvPr>
        </p:nvGraphicFramePr>
        <p:xfrm>
          <a:off x="674558" y="2061437"/>
          <a:ext cx="5422968" cy="379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1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weeiY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bM`vb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eB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gvZ‡eK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58,750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: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3599826"/>
              </p:ext>
            </p:extLst>
          </p:nvPr>
        </p:nvGraphicFramePr>
        <p:xfrm>
          <a:off x="6181663" y="2081211"/>
          <a:ext cx="5390744" cy="372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weeib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weeiYx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gvZv‡eK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1,23,700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: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Av`v‡qi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Rb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RgvK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…Z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jLv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13,750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Ab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wnmv‡ei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fz‡j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GB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wnmv‡e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WweU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16,750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Bmy¨K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…Z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Dcw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¯’Z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10,250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4539"/>
            <a:ext cx="9604246" cy="1124262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cÖwZôv‡bi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bvg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</a:br>
            <a:r>
              <a:rPr lang="en-US" sz="2800" dirty="0" err="1" smtClean="0">
                <a:latin typeface="SutonnyMJ" pitchFamily="2" charset="0"/>
              </a:rPr>
              <a:t>e¨vsK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mgš^q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weeiYx</a:t>
            </a:r>
            <a:r>
              <a:rPr lang="en-US" sz="2800" dirty="0" smtClean="0">
                <a:latin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</a:rPr>
            </a:b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mv‡ji</a:t>
            </a: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Zvwi‡Li</a:t>
            </a:r>
            <a:endParaRPr lang="en-US" sz="2800" dirty="0">
              <a:latin typeface="SutonnyMJ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8314010"/>
              </p:ext>
            </p:extLst>
          </p:nvPr>
        </p:nvGraphicFramePr>
        <p:xfrm>
          <a:off x="674558" y="2061437"/>
          <a:ext cx="5422968" cy="379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1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weeiY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bM`vb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eB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gvZ‡eK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58,750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hvM:my`mn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cÖvc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wej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Av`vq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jLv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76,500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899167"/>
              </p:ext>
            </p:extLst>
          </p:nvPr>
        </p:nvGraphicFramePr>
        <p:xfrm>
          <a:off x="6181663" y="2081211"/>
          <a:ext cx="5390744" cy="372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weeib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weeiYx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gvZv‡eK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1,23,700</a:t>
                      </a:r>
                      <a:endParaRPr lang="en-US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: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Av`v‡qi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Rb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RgvK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…Z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jLv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13,750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Ab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wnmv‡ei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fz‡j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GB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wnmv‡e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WweU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16,750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Bmy¨K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…Z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Dcw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¯’Z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10,250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3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4539"/>
            <a:ext cx="9604246" cy="1124262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cÖwZôv‡bi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bvg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</a:br>
            <a:r>
              <a:rPr lang="en-US" sz="2800" dirty="0" err="1" smtClean="0">
                <a:latin typeface="SutonnyMJ" pitchFamily="2" charset="0"/>
              </a:rPr>
              <a:t>e¨vsK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mgš^q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weeiYx</a:t>
            </a:r>
            <a:r>
              <a:rPr lang="en-US" sz="2800" dirty="0" smtClean="0">
                <a:latin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</a:rPr>
            </a:b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mv‡ji</a:t>
            </a: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Zvwi‡Li</a:t>
            </a:r>
            <a:endParaRPr lang="en-US" sz="2800" dirty="0">
              <a:latin typeface="SutonnyMJ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3008131"/>
              </p:ext>
            </p:extLst>
          </p:nvPr>
        </p:nvGraphicFramePr>
        <p:xfrm>
          <a:off x="674558" y="2061437"/>
          <a:ext cx="5422968" cy="379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1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weeiY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utonnyMJ" pitchFamily="2" charset="0"/>
                        </a:rPr>
                        <a:t>bM`vb</a:t>
                      </a:r>
                      <a:r>
                        <a:rPr lang="en-US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</a:rPr>
                        <a:t>eB</a:t>
                      </a:r>
                      <a:r>
                        <a:rPr lang="en-US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latin typeface="SutonnyMJ" pitchFamily="2" charset="0"/>
                        </a:rPr>
                        <a:t>gvZ‡eK</a:t>
                      </a:r>
                      <a:r>
                        <a:rPr lang="en-US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SutonnyMJ" pitchFamily="2" charset="0"/>
                        </a:rPr>
                        <a:t>Rgv</a:t>
                      </a:r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58,750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hvM:my`mn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cÖvc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wej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Av`vq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jLv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76,500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KZ©„K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mvwf©m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PvR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© KZ©Y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7,300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4832156"/>
              </p:ext>
            </p:extLst>
          </p:nvPr>
        </p:nvGraphicFramePr>
        <p:xfrm>
          <a:off x="6181663" y="2081211"/>
          <a:ext cx="5390744" cy="372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weeib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SutonnyMJ" pitchFamily="2" charset="0"/>
                        </a:rPr>
                        <a:t>weeiYx</a:t>
                      </a:r>
                      <a:r>
                        <a:rPr lang="en-US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latin typeface="SutonnyMJ" pitchFamily="2" charset="0"/>
                        </a:rPr>
                        <a:t>gvZv‡eK</a:t>
                      </a:r>
                      <a:r>
                        <a:rPr lang="en-US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SutonnyMJ" pitchFamily="2" charset="0"/>
                        </a:rPr>
                        <a:t>Rgv</a:t>
                      </a:r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utonnyMJ" pitchFamily="2" charset="0"/>
                        </a:rPr>
                        <a:t>1,23,700</a:t>
                      </a:r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: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Av`v‡qi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Rb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RgvK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…Z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jLv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13,750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Ab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wnmv‡ei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fz‡j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GB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wnmv‡e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WweU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16,750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Bmy¨K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…Z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Dcw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¯’Z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10,250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0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4539"/>
            <a:ext cx="9604246" cy="1124262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cÖwZôv‡bi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bvg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</a:br>
            <a:r>
              <a:rPr lang="en-US" sz="2800" dirty="0" err="1" smtClean="0">
                <a:latin typeface="SutonnyMJ" pitchFamily="2" charset="0"/>
              </a:rPr>
              <a:t>e¨vsK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mgš^q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weeiYx</a:t>
            </a:r>
            <a:r>
              <a:rPr lang="en-US" sz="2800" dirty="0" smtClean="0">
                <a:latin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</a:rPr>
            </a:b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mv‡ji</a:t>
            </a: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Zvwi‡Li</a:t>
            </a:r>
            <a:endParaRPr lang="en-US" sz="2800" dirty="0">
              <a:latin typeface="SutonnyMJ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2613458"/>
              </p:ext>
            </p:extLst>
          </p:nvPr>
        </p:nvGraphicFramePr>
        <p:xfrm>
          <a:off x="674558" y="2061437"/>
          <a:ext cx="5422968" cy="379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1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weeiY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bM`vb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eB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gvZ‡eK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58,750</a:t>
                      </a:r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hvM:my`mn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cÖvc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wej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Av`vq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jLv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76,500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KZ©„K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jf¨vsk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Av`vq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jLv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16,000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KZ©„K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mvwf©m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PvR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© KZ©Y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7,300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0988216"/>
              </p:ext>
            </p:extLst>
          </p:nvPr>
        </p:nvGraphicFramePr>
        <p:xfrm>
          <a:off x="6181663" y="2081211"/>
          <a:ext cx="5390744" cy="372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weeib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weeiYx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gvZv‡eK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1,23,700</a:t>
                      </a:r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: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Av`v‡qi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Rb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RgvK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…Z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jLv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13,750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Ab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wnmv‡ei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fz‡j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GB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wnmv‡e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WweU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16,750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Bmy¨K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…Z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Dcw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¯’Z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10,250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8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4539"/>
            <a:ext cx="9604246" cy="1124262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cÖwZôv‡bi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bvg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</a:br>
            <a:r>
              <a:rPr lang="en-US" sz="2800" dirty="0" err="1" smtClean="0">
                <a:latin typeface="SutonnyMJ" pitchFamily="2" charset="0"/>
              </a:rPr>
              <a:t>e¨vsK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mgš^q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weeiYx</a:t>
            </a:r>
            <a:r>
              <a:rPr lang="en-US" sz="2800" dirty="0" smtClean="0">
                <a:latin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</a:rPr>
            </a:b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mv‡ji</a:t>
            </a:r>
            <a:r>
              <a:rPr lang="en-US" sz="2800" dirty="0" smtClean="0">
                <a:latin typeface="SutonnyMJ" pitchFamily="2" charset="0"/>
              </a:rPr>
              <a:t>....</a:t>
            </a:r>
            <a:r>
              <a:rPr lang="en-US" sz="2800" dirty="0" err="1" smtClean="0">
                <a:latin typeface="SutonnyMJ" pitchFamily="2" charset="0"/>
              </a:rPr>
              <a:t>Zvwi‡Li</a:t>
            </a:r>
            <a:endParaRPr lang="en-US" sz="2800" dirty="0">
              <a:latin typeface="SutonnyMJ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579033"/>
              </p:ext>
            </p:extLst>
          </p:nvPr>
        </p:nvGraphicFramePr>
        <p:xfrm>
          <a:off x="674558" y="2061437"/>
          <a:ext cx="5422968" cy="379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1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weeiY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bM`vb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eB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gvZ‡eK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58,750</a:t>
                      </a:r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hvM:my`mn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cÖvc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wej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Av`vq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jLv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76,500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latin typeface="SutonnyMJ" pitchFamily="2" charset="0"/>
                        </a:rPr>
                        <a:t> KZ©„K </a:t>
                      </a:r>
                      <a:r>
                        <a:rPr lang="en-US" baseline="0" dirty="0" err="1" smtClean="0">
                          <a:latin typeface="SutonnyMJ" pitchFamily="2" charset="0"/>
                        </a:rPr>
                        <a:t>jf¨vsk</a:t>
                      </a:r>
                      <a:r>
                        <a:rPr lang="en-US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SutonnyMJ" pitchFamily="2" charset="0"/>
                        </a:rPr>
                        <a:t>Av`vq</a:t>
                      </a:r>
                      <a:r>
                        <a:rPr lang="en-US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SutonnyMJ" pitchFamily="2" charset="0"/>
                        </a:rPr>
                        <a:t>hv</a:t>
                      </a:r>
                      <a:r>
                        <a:rPr lang="en-US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latin typeface="SutonnyMJ" pitchFamily="2" charset="0"/>
                        </a:rPr>
                        <a:t>jLv</a:t>
                      </a:r>
                      <a:r>
                        <a:rPr lang="en-US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SutonnyMJ" pitchFamily="2" charset="0"/>
                        </a:rPr>
                        <a:t>nqwb</a:t>
                      </a:r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16,000</a:t>
                      </a:r>
                      <a:endParaRPr lang="en-US" u="sng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92,500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KZ©„K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mvwf©m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PvR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© KZ©Y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7,300</a:t>
                      </a:r>
                      <a:endParaRPr lang="en-US" u="sng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(7,300)</a:t>
                      </a:r>
                      <a:endParaRPr lang="en-US" b="1" u="sng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bM`vb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eB‡qi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ms‡kvwaZ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Ri</a:t>
                      </a:r>
                      <a:endParaRPr lang="en-US" b="1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1,43,950</a:t>
                      </a:r>
                      <a:endParaRPr lang="en-US" b="1" u="sng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3446904"/>
              </p:ext>
            </p:extLst>
          </p:nvPr>
        </p:nvGraphicFramePr>
        <p:xfrm>
          <a:off x="6181663" y="2081211"/>
          <a:ext cx="5390744" cy="372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weeib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UvKv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weeiYx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gvZv‡eK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Rgv</a:t>
                      </a:r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1,23,700</a:t>
                      </a:r>
                      <a:endParaRPr lang="en-US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‡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hvM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: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Av`v‡qi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Rb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RgvK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…Z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jLv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13,750</a:t>
                      </a:r>
                      <a:endParaRPr lang="en-US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Ab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wnmv‡ei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fz‡j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GB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wnmv‡e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WweU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16,750</a:t>
                      </a:r>
                      <a:endParaRPr lang="en-US" b="1" u="sng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utonnyMJ" pitchFamily="2" charset="0"/>
                        </a:rPr>
                        <a:t>30,500</a:t>
                      </a:r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ev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`: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Bmy¨K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…Z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†PK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hv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Dcw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¯’Z </a:t>
                      </a:r>
                      <a:r>
                        <a:rPr lang="en-US" b="1" baseline="0" dirty="0" err="1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nqwb</a:t>
                      </a:r>
                      <a:endParaRPr lang="en-US" b="1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0000FF"/>
                          </a:solidFill>
                          <a:latin typeface="SutonnyMJ" pitchFamily="2" charset="0"/>
                        </a:rPr>
                        <a:t>10,250</a:t>
                      </a:r>
                      <a:endParaRPr lang="en-US" u="sng" dirty="0">
                        <a:solidFill>
                          <a:srgbClr val="0000FF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SutonnyMJ" pitchFamily="2" charset="0"/>
                        </a:rPr>
                        <a:t>(10,250)</a:t>
                      </a:r>
                      <a:endParaRPr lang="en-US" b="1" dirty="0">
                        <a:solidFill>
                          <a:srgbClr val="FF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e¨vsK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weeiYxi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ms‡kvwaZ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Ri</a:t>
                      </a:r>
                      <a:endParaRPr lang="en-US" b="1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C00000"/>
                          </a:solidFill>
                          <a:latin typeface="SutonnyMJ" pitchFamily="2" charset="0"/>
                        </a:rPr>
                        <a:t>1,43,950</a:t>
                      </a:r>
                      <a:endParaRPr lang="en-US" b="1" u="sng" dirty="0">
                        <a:solidFill>
                          <a:srgbClr val="C0000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440"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6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e¨vsK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mgš^q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weeiYx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cÖ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¯‘‡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Zi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c×wZ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b="1" dirty="0" err="1" smtClean="0">
                <a:solidFill>
                  <a:srgbClr val="CC00CC"/>
                </a:solidFill>
                <a:latin typeface="SutonnyMJ" pitchFamily="2" charset="0"/>
              </a:rPr>
              <a:t>mbvZb</a:t>
            </a:r>
            <a:r>
              <a:rPr lang="en-US" sz="4800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rgbClr val="CC00CC"/>
                </a:solidFill>
                <a:latin typeface="SutonnyMJ" pitchFamily="2" charset="0"/>
              </a:rPr>
              <a:t>c×wZ</a:t>
            </a:r>
            <a:r>
              <a:rPr lang="en-US" sz="4800" b="1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CC00CC"/>
                </a:solidFill>
                <a:latin typeface="SutonnyMJ" pitchFamily="2" charset="0"/>
              </a:rPr>
              <a:t>ev</a:t>
            </a:r>
            <a:r>
              <a:rPr lang="en-US" sz="4800" b="1" dirty="0" smtClean="0">
                <a:solidFill>
                  <a:srgbClr val="CC00CC"/>
                </a:solidFill>
                <a:latin typeface="SutonnyMJ" pitchFamily="2" charset="0"/>
              </a:rPr>
              <a:t> GKK †</a:t>
            </a:r>
            <a:r>
              <a:rPr lang="en-US" sz="4800" b="1" dirty="0" err="1" smtClean="0">
                <a:solidFill>
                  <a:srgbClr val="CC00CC"/>
                </a:solidFill>
                <a:latin typeface="SutonnyMJ" pitchFamily="2" charset="0"/>
              </a:rPr>
              <a:t>Ri</a:t>
            </a:r>
            <a:r>
              <a:rPr lang="en-US" sz="4800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CC00CC"/>
                </a:solidFill>
                <a:latin typeface="SutonnyMJ" pitchFamily="2" charset="0"/>
              </a:rPr>
              <a:t>ms‡kvab</a:t>
            </a:r>
            <a:r>
              <a:rPr lang="en-US" sz="4800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CC00CC"/>
                </a:solidFill>
                <a:latin typeface="SutonnyMJ" pitchFamily="2" charset="0"/>
              </a:rPr>
              <a:t>c×wZ</a:t>
            </a:r>
            <a:r>
              <a:rPr lang="en-US" sz="4800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smtClean="0">
                <a:solidFill>
                  <a:srgbClr val="CC00CC"/>
                </a:solidFill>
                <a:latin typeface="SutonnyMJ" pitchFamily="2" charset="0"/>
              </a:rPr>
              <a:t>‰`</a:t>
            </a:r>
            <a:r>
              <a:rPr lang="en-US" sz="4800" b="1" dirty="0">
                <a:solidFill>
                  <a:srgbClr val="CC00CC"/>
                </a:solidFill>
                <a:latin typeface="SutonnyMJ" pitchFamily="2" charset="0"/>
              </a:rPr>
              <a:t>Z †</a:t>
            </a:r>
            <a:r>
              <a:rPr lang="en-US" sz="4800" b="1" dirty="0" err="1">
                <a:solidFill>
                  <a:srgbClr val="CC00CC"/>
                </a:solidFill>
                <a:latin typeface="SutonnyMJ" pitchFamily="2" charset="0"/>
              </a:rPr>
              <a:t>Ri</a:t>
            </a:r>
            <a:r>
              <a:rPr lang="en-US" sz="4800" b="1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rgbClr val="CC00CC"/>
                </a:solidFill>
                <a:latin typeface="SutonnyMJ" pitchFamily="2" charset="0"/>
              </a:rPr>
              <a:t>ms‡kvab</a:t>
            </a:r>
            <a:r>
              <a:rPr lang="en-US" sz="4800" b="1" dirty="0">
                <a:solidFill>
                  <a:srgbClr val="CC00CC"/>
                </a:solidFill>
                <a:latin typeface="SutonnyMJ" pitchFamily="2" charset="0"/>
              </a:rPr>
              <a:t>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err="1" smtClean="0">
                <a:solidFill>
                  <a:srgbClr val="CC00CC"/>
                </a:solidFill>
                <a:latin typeface="SutonnyMJ" pitchFamily="2" charset="0"/>
              </a:rPr>
              <a:t>ms‡kvwaZ</a:t>
            </a:r>
            <a:r>
              <a:rPr lang="en-US" sz="4800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b="1" dirty="0">
                <a:solidFill>
                  <a:srgbClr val="CC00CC"/>
                </a:solidFill>
                <a:latin typeface="SutonnyMJ" pitchFamily="2" charset="0"/>
              </a:rPr>
              <a:t>†</a:t>
            </a:r>
            <a:r>
              <a:rPr lang="en-US" sz="4800" b="1" dirty="0" err="1">
                <a:solidFill>
                  <a:srgbClr val="CC00CC"/>
                </a:solidFill>
                <a:latin typeface="SutonnyMJ" pitchFamily="2" charset="0"/>
              </a:rPr>
              <a:t>Ri</a:t>
            </a:r>
            <a:r>
              <a:rPr lang="en-US" sz="4800" b="1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rgbClr val="CC00CC"/>
                </a:solidFill>
                <a:latin typeface="SutonnyMJ" pitchFamily="2" charset="0"/>
              </a:rPr>
              <a:t>c×wZ</a:t>
            </a:r>
            <a:r>
              <a:rPr lang="en-US" sz="4800" b="1" dirty="0">
                <a:solidFill>
                  <a:srgbClr val="CC00CC"/>
                </a:solidFill>
                <a:latin typeface="SutonnyMJ" pitchFamily="2" charset="0"/>
              </a:rPr>
              <a:t> </a:t>
            </a:r>
            <a:endParaRPr lang="en-US" sz="4800" dirty="0">
              <a:solidFill>
                <a:srgbClr val="CC00CC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030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</a:rPr>
              <a:t>bM`vb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</a:rPr>
              <a:t>eB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</a:rPr>
              <a:t> I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</a:rPr>
              <a:t>e¨vsK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</a:rPr>
              <a:t>weeiYxi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</a:rPr>
              <a:t> DØ„‡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</a:rPr>
              <a:t>Ëi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</a:rPr>
              <a:t>Mowg‡ji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</a:rPr>
              <a:t>KviY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rgbClr val="CC00CC"/>
                </a:solidFill>
                <a:latin typeface="SutonnyMJ" pitchFamily="2" charset="0"/>
              </a:rPr>
              <a:t>cÖ_vMZ</a:t>
            </a:r>
            <a:r>
              <a:rPr lang="en-US" sz="5400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ev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¯^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vfvweKfv‡eB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bM`vb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eB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I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e¨vsK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DØ„Ë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mgvb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nIqvi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K_v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wKš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‘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wb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‡¤œv³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Kvi‡Y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A‡bK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mgq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DØ„Ë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Mowgj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†`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Lv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CC00CC"/>
                </a:solidFill>
                <a:latin typeface="SutonnyMJ" pitchFamily="2" charset="0"/>
              </a:rPr>
              <a:t>hvq</a:t>
            </a:r>
            <a:r>
              <a:rPr lang="en-US" sz="5400" dirty="0">
                <a:solidFill>
                  <a:srgbClr val="CC00CC"/>
                </a:solidFill>
                <a:latin typeface="SutonnyMJ" pitchFamily="2" charset="0"/>
              </a:rPr>
              <a:t> | </a:t>
            </a:r>
          </a:p>
          <a:p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417" y="719806"/>
            <a:ext cx="9601196" cy="1303867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e¨vsK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weeiYxi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DØ„‡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Ëi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Mowg‡ji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KviY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87" y="2023673"/>
            <a:ext cx="10049226" cy="3511948"/>
          </a:xfrm>
        </p:spPr>
        <p:txBody>
          <a:bodyPr>
            <a:normAutofit fontScale="70000" lnSpcReduction="20000"/>
          </a:bodyPr>
          <a:lstStyle/>
          <a:p>
            <a:pPr marL="914400" indent="-914400">
              <a:buAutoNum type="arabicPeriod"/>
            </a:pPr>
            <a:r>
              <a:rPr lang="en-US" sz="5400" b="1" dirty="0" err="1" smtClean="0">
                <a:solidFill>
                  <a:srgbClr val="0000FF"/>
                </a:solidFill>
                <a:latin typeface="SutonnyMJ" pitchFamily="2" charset="0"/>
              </a:rPr>
              <a:t>e¨vs‡K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RgvK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…Z †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PK </a:t>
            </a:r>
            <a:r>
              <a:rPr lang="en-US" sz="5400" b="1" dirty="0" err="1" smtClean="0">
                <a:solidFill>
                  <a:srgbClr val="0000FF"/>
                </a:solidFill>
                <a:latin typeface="SutonnyMJ" pitchFamily="2" charset="0"/>
              </a:rPr>
              <a:t>ev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SutonnyMJ" pitchFamily="2" charset="0"/>
              </a:rPr>
              <a:t>cÖvc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¨ </a:t>
            </a:r>
            <a:r>
              <a:rPr lang="en-US" sz="5400" b="1" dirty="0" err="1" smtClean="0">
                <a:solidFill>
                  <a:srgbClr val="0000FF"/>
                </a:solidFill>
                <a:latin typeface="SutonnyMJ" pitchFamily="2" charset="0"/>
              </a:rPr>
              <a:t>wej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hv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mgqgZ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endParaRPr lang="en-US" sz="5400" b="1" dirty="0" smtClean="0">
              <a:solidFill>
                <a:srgbClr val="0000FF"/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      </a:t>
            </a:r>
            <a:r>
              <a:rPr lang="en-US" sz="5400" b="1" dirty="0" err="1" smtClean="0">
                <a:solidFill>
                  <a:srgbClr val="0000FF"/>
                </a:solidFill>
                <a:latin typeface="SutonnyMJ" pitchFamily="2" charset="0"/>
              </a:rPr>
              <a:t>Av`vq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nqwb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endParaRPr lang="en-US" b="1" dirty="0" smtClean="0">
              <a:solidFill>
                <a:srgbClr val="0000FF"/>
              </a:solidFill>
              <a:latin typeface="SutonnyMJ" pitchFamily="2" charset="0"/>
            </a:endParaRPr>
          </a:p>
          <a:p>
            <a:endParaRPr lang="en-US" b="1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</a:rPr>
              <a:t>wnmvefz³Kib: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GKK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‰`Z 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ms‡kvab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ms‡kvwaZ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771" y="674835"/>
            <a:ext cx="9601196" cy="115396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e¨vsK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weeiYxi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DØ„‡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Ëi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Mowg‡ji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KviY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1" y="2503357"/>
            <a:ext cx="10933646" cy="36725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2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.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Bmy¨K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…Z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ev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cÖ`vbK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…Z †PK ,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cÖvcK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mgqgZ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  </a:t>
            </a:r>
            <a:r>
              <a:rPr lang="en-US" sz="5400" b="1" dirty="0" err="1" smtClean="0">
                <a:solidFill>
                  <a:srgbClr val="0000FF"/>
                </a:solidFill>
                <a:latin typeface="SutonnyMJ" pitchFamily="2" charset="0"/>
              </a:rPr>
              <a:t>Dcw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¯’Z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bv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Ki‡j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endParaRPr lang="en-US" b="1" dirty="0" smtClean="0">
              <a:solidFill>
                <a:srgbClr val="0000FF"/>
              </a:solidFill>
              <a:latin typeface="SutonnyMJ" pitchFamily="2" charset="0"/>
            </a:endParaRPr>
          </a:p>
          <a:p>
            <a:endParaRPr lang="en-US" b="1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</a:rPr>
              <a:t>wnmvefz³Kib: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GKK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‰`Z 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ms‡kvab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ms‡kvwaZ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10262015" cy="71175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e¨vsK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weeiYxi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DØ„‡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Ëi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Mowg‡ji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KviY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1" y="2413415"/>
            <a:ext cx="10888675" cy="37475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3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.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e¨vsK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KZ…©K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mivmwi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Av`vq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ev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‡`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bv`vi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KZ…©K </a:t>
            </a:r>
            <a:endParaRPr lang="en-US" sz="5400" b="1" dirty="0" smtClean="0">
              <a:solidFill>
                <a:srgbClr val="0000FF"/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  </a:t>
            </a:r>
            <a:r>
              <a:rPr lang="en-US" sz="5400" b="1" dirty="0" err="1" smtClean="0">
                <a:solidFill>
                  <a:srgbClr val="0000FF"/>
                </a:solidFill>
                <a:latin typeface="SutonnyMJ" pitchFamily="2" charset="0"/>
              </a:rPr>
              <a:t>mivmwi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e¨vs‡K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Rgv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endParaRPr lang="en-US" b="1" dirty="0">
              <a:solidFill>
                <a:srgbClr val="0000FF"/>
              </a:solidFill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</a:rPr>
              <a:t>wnmvefz³Kib: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GKK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‰`Z 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ms‡kvab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ms‡kvwaZ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827300" cy="59183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e¨vsK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weeiYxi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DØ„‡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Ëi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Mowg‡ji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KviY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514" y="2563320"/>
            <a:ext cx="10498932" cy="3717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4.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e¨vsK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KZ©„K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mivmwi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cwi‡kva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ev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cvIbv`vi‡K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  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  </a:t>
            </a:r>
            <a:r>
              <a:rPr lang="en-US" sz="5400" b="1" dirty="0" err="1" smtClean="0">
                <a:solidFill>
                  <a:srgbClr val="0000FF"/>
                </a:solidFill>
                <a:latin typeface="SutonnyMJ" pitchFamily="2" charset="0"/>
              </a:rPr>
              <a:t>mivmwi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cÖ`vb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endParaRPr lang="en-US" b="1" dirty="0" smtClean="0">
              <a:solidFill>
                <a:srgbClr val="0000FF"/>
              </a:solidFill>
              <a:latin typeface="SutonnyMJ" pitchFamily="2" charset="0"/>
            </a:endParaRPr>
          </a:p>
          <a:p>
            <a:endParaRPr lang="en-US" b="1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</a:rPr>
              <a:t>wnmvefz³Kib: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GKK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‰`Z 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ms‡kvab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ms‡kvwaZ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857280" cy="54686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e¨vsK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weeiYxi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DØ„‡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Ëi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Mowg‡ji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KviY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1" y="2458387"/>
            <a:ext cx="10888675" cy="37175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5.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RgvK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…Z †PK /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cÖvc¨wej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/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evÆvK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…Z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wej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Agh©v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`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ev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endParaRPr lang="en-US" sz="5400" b="1" dirty="0" smtClean="0">
              <a:solidFill>
                <a:srgbClr val="0000FF"/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 </a:t>
            </a:r>
            <a:r>
              <a:rPr lang="en-US" sz="5400" b="1" dirty="0" err="1" smtClean="0">
                <a:solidFill>
                  <a:srgbClr val="0000FF"/>
                </a:solidFill>
                <a:latin typeface="SutonnyMJ" pitchFamily="2" charset="0"/>
              </a:rPr>
              <a:t>cÖZ¨vLvZ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</a:rPr>
              <a:t>n‡j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endParaRPr lang="en-US" b="1" dirty="0">
              <a:solidFill>
                <a:srgbClr val="0000FF"/>
              </a:solidFill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</a:rPr>
              <a:t>wnmvefz³Kib: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GKK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 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‰`Z †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Ri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ms‡kvab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ms‡kvwaZ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bM`vb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utonnyMJ" pitchFamily="2" charset="0"/>
              </a:rPr>
              <a:t>c×wZ</a:t>
            </a:r>
            <a:r>
              <a:rPr lang="en-US" b="1" dirty="0" smtClean="0">
                <a:solidFill>
                  <a:srgbClr val="CC00CC"/>
                </a:solidFill>
                <a:latin typeface="SutonnyMJ" pitchFamily="2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1382</Words>
  <Application>Microsoft Office PowerPoint</Application>
  <PresentationFormat>Widescreen</PresentationFormat>
  <Paragraphs>301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Garamond</vt:lpstr>
      <vt:lpstr>SutonnyMJ</vt:lpstr>
      <vt:lpstr>Times New Roman</vt:lpstr>
      <vt:lpstr>Wingdings</vt:lpstr>
      <vt:lpstr>Organic</vt:lpstr>
      <vt:lpstr>e¨vsK mgš^q weeibx</vt:lpstr>
      <vt:lpstr>e¨vsK mgš^q weeiYx wK?</vt:lpstr>
      <vt:lpstr>e¨vsK mgš^q weeiYx cÖ¯‘‡Zi c×wZ </vt:lpstr>
      <vt:lpstr>bM`vb eB I e¨vsK weeiYxi DØ„‡Ëi Mowg‡ji KviY </vt:lpstr>
      <vt:lpstr>bM`vb eB I e¨vsK weeiYxi DØ„‡Ëi Mowg‡ji KviY </vt:lpstr>
      <vt:lpstr>bM`vb eB I e¨vsK weeiYxi DØ„‡Ëi Mowg‡ji KviY </vt:lpstr>
      <vt:lpstr>bM`vb eB I e¨vsK weeiYxi DØ„‡Ëi Mowg‡ji KviY </vt:lpstr>
      <vt:lpstr>bM`vb eB I e¨vsK weeiYxi DØ„‡Ëi Mowg‡ji KviY </vt:lpstr>
      <vt:lpstr>bM`vb eB I e¨vsK weeiYxi DØ„‡Ëi Mowg‡ji KviY </vt:lpstr>
      <vt:lpstr>bM`vb eB I e¨vsK weeiYxi DØ„‡Ëi Mowg‡ji KviY </vt:lpstr>
      <vt:lpstr>bM`vb eB I e¨vsK weeiYxi DØ„‡Ëi Mowg‡ji KviY </vt:lpstr>
      <vt:lpstr>bM`vb eB I e¨vsK weeiYxi DØ„‡Ëi Mowg‡ji KviY </vt:lpstr>
      <vt:lpstr>bM`vb eB I e¨vsK weeiYxi DØ„‡Ëi Mowg‡ji KviY </vt:lpstr>
      <vt:lpstr>bM`vb eB I e¨vsK weeiYxi DØ„‡Ëi Mowg‡ji KviY </vt:lpstr>
      <vt:lpstr>‰`Z †Ri ms‡kvwaZ c×wZ</vt:lpstr>
      <vt:lpstr>‰`Z †Ri ms‡kvwaZ c×wZ</vt:lpstr>
      <vt:lpstr>e¨envwiK mgm¨v</vt:lpstr>
      <vt:lpstr>KiYxq</vt:lpstr>
      <vt:lpstr>cÖwZôv‡bi bvg e¨vsK mgš^q weeiYx ....mv‡ji....Zvwi‡Li</vt:lpstr>
      <vt:lpstr>cÖwZôv‡bi bvg e¨vsK mgš^q weeiYx ....mv‡ji....Zvwi‡Li</vt:lpstr>
      <vt:lpstr>cÖwZôv‡bi bvg e¨vsK mgš^q weeiYx ....mv‡ji....Zvwi‡Li</vt:lpstr>
      <vt:lpstr>cÖwZôv‡bi bvg e¨vsK mgš^q weeiYx ....mv‡ji....Zvwi‡Li</vt:lpstr>
      <vt:lpstr>cÖwZôv‡bi bvg e¨vsK mgš^q weeiYx ....mv‡ji....Zvwi‡Li</vt:lpstr>
      <vt:lpstr>cÖwZôv‡bi bvg e¨vsK mgš^q weeiYx ....mv‡ji....Zvwi‡Li</vt:lpstr>
      <vt:lpstr>cÖwZôv‡bi bvg e¨vsK mgš^q weeiYx ....mv‡ji....Zvwi‡Li</vt:lpstr>
      <vt:lpstr>cÖwZôv‡bi bvg e¨vsK mgš^q weeiYx ....mv‡ji....Zvwi‡Li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e¨vsK mgš^q weeibx</dc:title>
  <dc:creator>Mahtab Uddin</dc:creator>
  <cp:lastModifiedBy>Mahtab Uddin</cp:lastModifiedBy>
  <cp:revision>98</cp:revision>
  <dcterms:created xsi:type="dcterms:W3CDTF">2019-03-04T23:00:50Z</dcterms:created>
  <dcterms:modified xsi:type="dcterms:W3CDTF">2020-10-19T13:33:39Z</dcterms:modified>
</cp:coreProperties>
</file>