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67" r:id="rId3"/>
    <p:sldId id="268" r:id="rId4"/>
    <p:sldId id="258" r:id="rId5"/>
    <p:sldId id="265" r:id="rId6"/>
    <p:sldId id="259" r:id="rId7"/>
    <p:sldId id="260" r:id="rId8"/>
    <p:sldId id="261" r:id="rId9"/>
    <p:sldId id="262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-22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D9360-7F5A-42D6-A8D6-E79C55155EFB}" type="datetimeFigureOut">
              <a:rPr lang="en-US" smtClean="0"/>
              <a:pPr/>
              <a:t>13-Oct-20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E006A-C656-4FB9-95CB-7E7CEE8C60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827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7CBA2-C54E-436F-B1E8-8A619DE046C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2975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AB6D-BA95-4F2E-9B7E-04B7A251C57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0961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C2FE-C85D-40BE-8489-8C2484CB53BE}" type="datetimeFigureOut">
              <a:rPr lang="en-US" smtClean="0"/>
              <a:pPr/>
              <a:t>13-Oct-20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6A9D-3BC0-4940-9DC1-91AA76ED66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063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C2FE-C85D-40BE-8489-8C2484CB53BE}" type="datetimeFigureOut">
              <a:rPr lang="en-US" smtClean="0"/>
              <a:pPr/>
              <a:t>13-Oct-20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6A9D-3BC0-4940-9DC1-91AA76ED66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2255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C2FE-C85D-40BE-8489-8C2484CB53BE}" type="datetimeFigureOut">
              <a:rPr lang="en-US" smtClean="0"/>
              <a:pPr/>
              <a:t>13-Oct-20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6A9D-3BC0-4940-9DC1-91AA76ED66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454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C2FE-C85D-40BE-8489-8C2484CB53BE}" type="datetimeFigureOut">
              <a:rPr lang="en-US" smtClean="0"/>
              <a:pPr/>
              <a:t>13-Oct-20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6A9D-3BC0-4940-9DC1-91AA76ED66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326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C2FE-C85D-40BE-8489-8C2484CB53BE}" type="datetimeFigureOut">
              <a:rPr lang="en-US" smtClean="0"/>
              <a:pPr/>
              <a:t>13-Oct-20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6A9D-3BC0-4940-9DC1-91AA76ED66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0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C2FE-C85D-40BE-8489-8C2484CB53BE}" type="datetimeFigureOut">
              <a:rPr lang="en-US" smtClean="0"/>
              <a:pPr/>
              <a:t>13-Oct-20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6A9D-3BC0-4940-9DC1-91AA76ED66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937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C2FE-C85D-40BE-8489-8C2484CB53BE}" type="datetimeFigureOut">
              <a:rPr lang="en-US" smtClean="0"/>
              <a:pPr/>
              <a:t>13-Oct-20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6A9D-3BC0-4940-9DC1-91AA76ED66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324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C2FE-C85D-40BE-8489-8C2484CB53BE}" type="datetimeFigureOut">
              <a:rPr lang="en-US" smtClean="0"/>
              <a:pPr/>
              <a:t>13-Oct-20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6A9D-3BC0-4940-9DC1-91AA76ED66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444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C2FE-C85D-40BE-8489-8C2484CB53BE}" type="datetimeFigureOut">
              <a:rPr lang="en-US" smtClean="0"/>
              <a:pPr/>
              <a:t>13-Oct-20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6A9D-3BC0-4940-9DC1-91AA76ED66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493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C2FE-C85D-40BE-8489-8C2484CB53BE}" type="datetimeFigureOut">
              <a:rPr lang="en-US" smtClean="0"/>
              <a:pPr/>
              <a:t>13-Oct-20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6A9D-3BC0-4940-9DC1-91AA76ED66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86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C2FE-C85D-40BE-8489-8C2484CB53BE}" type="datetimeFigureOut">
              <a:rPr lang="en-US" smtClean="0"/>
              <a:pPr/>
              <a:t>13-Oct-20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6A9D-3BC0-4940-9DC1-91AA76ED66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652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6C2FE-C85D-40BE-8489-8C2484CB53BE}" type="datetimeFigureOut">
              <a:rPr lang="en-US" smtClean="0"/>
              <a:pPr/>
              <a:t>13-Oct-20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A6A9D-3BC0-4940-9DC1-91AA76ED66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076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219200"/>
            <a:ext cx="8534400" cy="2514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0832" y="105197"/>
            <a:ext cx="10890421" cy="246221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10000" dirty="0" smtClean="0"/>
              <a:t>  </a:t>
            </a:r>
            <a:r>
              <a:rPr lang="en-US" sz="5400" b="1" dirty="0" err="1" smtClean="0">
                <a:solidFill>
                  <a:srgbClr val="FFFF00"/>
                </a:solidFill>
              </a:rPr>
              <a:t>আজকের</a:t>
            </a:r>
            <a:r>
              <a:rPr lang="en-US" sz="5400" b="1" dirty="0" smtClean="0">
                <a:solidFill>
                  <a:srgbClr val="FFFF00"/>
                </a:solidFill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</a:rPr>
              <a:t>অনলাইন</a:t>
            </a:r>
            <a:r>
              <a:rPr lang="en-US" sz="5400" b="1" dirty="0" smtClean="0">
                <a:solidFill>
                  <a:srgbClr val="FFFF00"/>
                </a:solidFill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</a:rPr>
              <a:t>ক্লাসে</a:t>
            </a:r>
            <a:r>
              <a:rPr lang="en-US" sz="5400" b="1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en-US" sz="5400" b="1" dirty="0" err="1" smtClean="0">
                <a:solidFill>
                  <a:srgbClr val="FFFF00"/>
                </a:solidFill>
              </a:rPr>
              <a:t>সবাইকে</a:t>
            </a:r>
            <a:r>
              <a:rPr lang="en-US" sz="5400" b="1" dirty="0" smtClean="0">
                <a:solidFill>
                  <a:srgbClr val="FFFF00"/>
                </a:solidFill>
              </a:rPr>
              <a:t>   </a:t>
            </a:r>
            <a:r>
              <a:rPr lang="en-US" sz="5400" b="1" dirty="0" err="1" smtClean="0">
                <a:solidFill>
                  <a:srgbClr val="FFFF00"/>
                </a:solidFill>
              </a:rPr>
              <a:t>স্বাগতম</a:t>
            </a:r>
            <a:r>
              <a:rPr lang="en-US" sz="5400" b="1" dirty="0" smtClean="0">
                <a:solidFill>
                  <a:srgbClr val="FFFF00"/>
                </a:solidFill>
              </a:rPr>
              <a:t> </a:t>
            </a:r>
            <a:endParaRPr lang="en-US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6167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orizontal Scroll 7"/>
          <p:cNvSpPr/>
          <p:nvPr/>
        </p:nvSpPr>
        <p:spPr>
          <a:xfrm>
            <a:off x="1231106" y="3634924"/>
            <a:ext cx="9729787" cy="3264145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000" dirty="0">
                <a:latin typeface="NikoshBAN"/>
              </a:rPr>
              <a:t>আজকের আলোচনা থেকে কমপক্ষে ১০ টি জ্ঞান মূলক প্রশ্ন তৈরি করতে হবে । </a:t>
            </a:r>
            <a:endParaRPr lang="en-US" sz="4000" dirty="0">
              <a:latin typeface="NikoshBAN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37886" y="307873"/>
            <a:ext cx="5287867" cy="1070551"/>
          </a:xfrm>
          <a:prstGeom prst="wedgeEllipseCallout">
            <a:avLst>
              <a:gd name="adj1" fmla="val -32545"/>
              <a:gd name="adj2" fmla="val 78421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bg1"/>
                </a:solidFill>
                <a:latin typeface="NikoshBAN"/>
              </a:rPr>
              <a:t>বাড়ির</a:t>
            </a:r>
            <a:r>
              <a:rPr lang="en-US"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/>
              </a:rPr>
              <a:t>কাজ</a:t>
            </a:r>
            <a:endParaRPr lang="en-US" sz="3600" dirty="0">
              <a:solidFill>
                <a:schemeClr val="bg1"/>
              </a:solidFill>
              <a:latin typeface="NikoshBAN"/>
            </a:endParaRPr>
          </a:p>
        </p:txBody>
      </p:sp>
      <p:pic>
        <p:nvPicPr>
          <p:cNvPr id="2" name="Picture 1" descr="RS1057_Do homework col-web.jpg">
            <a:extLst>
              <a:ext uri="{FF2B5EF4-FFF2-40B4-BE49-F238E27FC236}">
                <a16:creationId xmlns="" xmlns:a16="http://schemas.microsoft.com/office/drawing/2014/main" id="{03D44476-08D1-5848-A4B4-1456B6777B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756" y="307873"/>
            <a:ext cx="4924130" cy="33001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1089387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1" y="163775"/>
            <a:ext cx="8580121" cy="140571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365760">
            <a:normAutofit/>
          </a:bodyPr>
          <a:lstStyle/>
          <a:p>
            <a:pPr algn="ctr"/>
            <a:r>
              <a:rPr lang="en-US" sz="4400" dirty="0" err="1">
                <a:solidFill>
                  <a:srgbClr val="7030A0"/>
                </a:solidFill>
                <a:latin typeface="NikoshBAN"/>
              </a:rPr>
              <a:t>সকলকে</a:t>
            </a:r>
            <a:r>
              <a:rPr lang="en-US" sz="4400" dirty="0">
                <a:solidFill>
                  <a:srgbClr val="7030A0"/>
                </a:solidFill>
                <a:latin typeface="NikoshBAN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NikoshBAN"/>
              </a:rPr>
              <a:t>ধন্যবাদ</a:t>
            </a:r>
            <a:endParaRPr lang="en-US" sz="4400" dirty="0">
              <a:solidFill>
                <a:srgbClr val="7030A0"/>
              </a:solidFill>
              <a:latin typeface="NikoshBAN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4F90E17D-975B-B44C-894F-801BB09B61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8420" y="1976978"/>
            <a:ext cx="8237469" cy="4351338"/>
          </a:xfrm>
        </p:spPr>
      </p:pic>
    </p:spTree>
    <p:extLst>
      <p:ext uri="{BB962C8B-B14F-4D97-AF65-F5344CB8AC3E}">
        <p14:creationId xmlns:p14="http://schemas.microsoft.com/office/powerpoint/2010/main" xmlns="" val="1285709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8182221" y="1134949"/>
            <a:ext cx="0" cy="414337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8382362" y="3206635"/>
            <a:ext cx="0" cy="2828925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060462" y="1792173"/>
            <a:ext cx="0" cy="2828925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622268" y="4712509"/>
            <a:ext cx="3103567" cy="1384995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,</a:t>
            </a:r>
          </a:p>
          <a:p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সংগঠন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ব্যবস্থাপনা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9398" y="1047582"/>
            <a:ext cx="2524715" cy="30146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546846" y="1452282"/>
            <a:ext cx="3648635" cy="3785652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bn-BD" sz="4800" b="1" u="sng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উপস্থাপনায়</a:t>
            </a:r>
          </a:p>
          <a:p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মোঃফরিদুল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ব্যবস্থাপনা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মজিদ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জরিনা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ফাউন্ডেশন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শরীয়তপুর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4301" y="1908155"/>
            <a:ext cx="2540899" cy="304417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1245421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812800" y="381000"/>
            <a:ext cx="10668000" cy="1981200"/>
          </a:xfrm>
          <a:prstGeom prst="wave">
            <a:avLst>
              <a:gd name="adj1" fmla="val 12500"/>
              <a:gd name="adj2" fmla="val -1108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</a:rPr>
              <a:t>তোমরা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দেথে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বল</a:t>
            </a:r>
            <a:r>
              <a:rPr lang="en-US" sz="4000" dirty="0" smtClean="0">
                <a:solidFill>
                  <a:schemeClr val="bg1"/>
                </a:solidFill>
              </a:rPr>
              <a:t> এ </a:t>
            </a:r>
            <a:r>
              <a:rPr lang="en-US" sz="4000" dirty="0" err="1" smtClean="0">
                <a:solidFill>
                  <a:schemeClr val="bg1"/>
                </a:solidFill>
              </a:rPr>
              <a:t>গুলো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কিসের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ছবি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2801" y="2362200"/>
            <a:ext cx="3556000" cy="18859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28000" y="2514601"/>
            <a:ext cx="3048000" cy="170973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2803" y="4572001"/>
            <a:ext cx="3555999" cy="1600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45278" y="4543425"/>
            <a:ext cx="3149599" cy="178117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54828" y="4486277"/>
            <a:ext cx="3327573" cy="18383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1" y="2590801"/>
            <a:ext cx="3322876" cy="166459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4155638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21592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n-US" dirty="0" err="1">
                <a:latin typeface="SutonnyMJ" pitchFamily="2" charset="0"/>
              </a:rPr>
              <a:t>e</a:t>
            </a:r>
            <a:r>
              <a:rPr lang="en-US" dirty="0" err="1" smtClean="0">
                <a:latin typeface="SutonnyMJ" pitchFamily="2" charset="0"/>
              </a:rPr>
              <a:t>¨emv‡qi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AvIZv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cwiwa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66425"/>
            <a:ext cx="9144000" cy="3091375"/>
          </a:xfrm>
          <a:pattFill prst="pct80">
            <a:fgClr>
              <a:srgbClr val="00B050"/>
            </a:fgClr>
            <a:bgClr>
              <a:srgbClr val="002060"/>
            </a:bgClr>
          </a:pattFill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B=Business</a:t>
            </a:r>
          </a:p>
          <a:p>
            <a:r>
              <a:rPr lang="en-US" dirty="0" smtClean="0"/>
              <a:t>I=Industry</a:t>
            </a:r>
          </a:p>
          <a:p>
            <a:r>
              <a:rPr lang="en-US" dirty="0" smtClean="0"/>
              <a:t>T=Trade</a:t>
            </a:r>
          </a:p>
          <a:p>
            <a:r>
              <a:rPr lang="en-US" dirty="0" smtClean="0"/>
              <a:t>AT=Auxiliaries to trade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608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95515" y="2686007"/>
            <a:ext cx="3505115" cy="30474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39475" y="2701397"/>
            <a:ext cx="4052442" cy="30474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5441" y="2686008"/>
            <a:ext cx="3760652" cy="30474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35169" y="1778224"/>
            <a:ext cx="2402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বাণিজ্য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23144" y="1778224"/>
            <a:ext cx="2292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সেবা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56596" y="5948894"/>
            <a:ext cx="6217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35169" y="279091"/>
            <a:ext cx="150443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46162" y="1778224"/>
            <a:ext cx="2279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4" name="Elbow Connector 33"/>
          <p:cNvCxnSpPr>
            <a:stCxn id="9" idx="2"/>
            <a:endCxn id="19" idx="0"/>
          </p:cNvCxnSpPr>
          <p:nvPr/>
        </p:nvCxnSpPr>
        <p:spPr>
          <a:xfrm rot="5400000">
            <a:off x="3110166" y="-198994"/>
            <a:ext cx="852802" cy="3101634"/>
          </a:xfrm>
          <a:prstGeom prst="bent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>
            <a:off x="5087384" y="1351823"/>
            <a:ext cx="4482172" cy="398910"/>
          </a:xfrm>
          <a:prstGeom prst="bentConnector2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6" idx="0"/>
          </p:cNvCxnSpPr>
          <p:nvPr/>
        </p:nvCxnSpPr>
        <p:spPr>
          <a:xfrm>
            <a:off x="5536172" y="1351823"/>
            <a:ext cx="0" cy="42640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3401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793" y="430570"/>
            <a:ext cx="9144000" cy="753410"/>
          </a:xfrm>
          <a:solidFill>
            <a:schemeClr val="accent4"/>
          </a:solidFill>
        </p:spPr>
        <p:txBody>
          <a:bodyPr>
            <a:normAutofit fontScale="90000"/>
          </a:bodyPr>
          <a:lstStyle/>
          <a:p>
            <a:r>
              <a:rPr lang="en-US" dirty="0" err="1">
                <a:latin typeface="SutonnyMJ" pitchFamily="2" charset="0"/>
              </a:rPr>
              <a:t>e</a:t>
            </a:r>
            <a:r>
              <a:rPr lang="en-US" dirty="0" err="1" smtClean="0">
                <a:latin typeface="SutonnyMJ" pitchFamily="2" charset="0"/>
              </a:rPr>
              <a:t>¨emv‡qi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AvIZv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26525"/>
            <a:ext cx="9144000" cy="5808372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1999" y="1326526"/>
            <a:ext cx="2524259" cy="465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SutonnyMJ" pitchFamily="2" charset="0"/>
              </a:rPr>
              <a:t>e</a:t>
            </a:r>
            <a:r>
              <a:rPr lang="en-US" sz="3200" dirty="0" err="1" smtClean="0">
                <a:latin typeface="SutonnyMJ" pitchFamily="2" charset="0"/>
              </a:rPr>
              <a:t>¨emvq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652788" y="2080780"/>
            <a:ext cx="1541172" cy="4784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SutonnyMJ" pitchFamily="2" charset="0"/>
              </a:rPr>
              <a:t>w</a:t>
            </a:r>
            <a:r>
              <a:rPr lang="en-US" sz="3200" dirty="0" err="1" smtClean="0">
                <a:latin typeface="SutonnyMJ" pitchFamily="2" charset="0"/>
              </a:rPr>
              <a:t>kí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26545" y="2094610"/>
            <a:ext cx="1674254" cy="4655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</a:rPr>
              <a:t>evwYR</a:t>
            </a:r>
            <a:r>
              <a:rPr lang="en-US" sz="3200" dirty="0" smtClean="0">
                <a:latin typeface="SutonnyMJ" pitchFamily="2" charset="0"/>
              </a:rPr>
              <a:t>¨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431110" y="2094610"/>
            <a:ext cx="1983346" cy="4784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</a:rPr>
              <a:t>cÖZ¨ÿ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</a:rPr>
              <a:t>†</a:t>
            </a:r>
            <a:r>
              <a:rPr lang="en-US" sz="3200" dirty="0" err="1" smtClean="0">
                <a:latin typeface="SutonnyMJ" pitchFamily="2" charset="0"/>
              </a:rPr>
              <a:t>mev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72104" y="2817474"/>
            <a:ext cx="1120462" cy="428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</a:rPr>
              <a:t>cÖRbb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193960" y="2824140"/>
            <a:ext cx="1300766" cy="4029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SutonnyMJ" pitchFamily="2" charset="0"/>
              </a:rPr>
              <a:t>w</a:t>
            </a:r>
            <a:r>
              <a:rPr lang="en-US" sz="3200" dirty="0" err="1" smtClean="0">
                <a:latin typeface="SutonnyMJ" pitchFamily="2" charset="0"/>
              </a:rPr>
              <a:t>b</a:t>
            </a:r>
            <a:r>
              <a:rPr lang="en-US" sz="3200" dirty="0" smtClean="0">
                <a:latin typeface="SutonnyMJ" pitchFamily="2" charset="0"/>
              </a:rPr>
              <a:t>®‹</a:t>
            </a:r>
            <a:r>
              <a:rPr lang="en-US" sz="3200" dirty="0" err="1" smtClean="0">
                <a:latin typeface="SutonnyMJ" pitchFamily="2" charset="0"/>
              </a:rPr>
              <a:t>vkb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765180" y="2812240"/>
            <a:ext cx="1184857" cy="3918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SutonnyMJ" pitchFamily="2" charset="0"/>
              </a:rPr>
              <a:t>w</a:t>
            </a:r>
            <a:r>
              <a:rPr lang="en-US" sz="3200" dirty="0" err="1" smtClean="0">
                <a:latin typeface="SutonnyMJ" pitchFamily="2" charset="0"/>
              </a:rPr>
              <a:t>bg©vY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178637" y="2850911"/>
            <a:ext cx="1107583" cy="4029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</a:rPr>
              <a:t>cÖ</a:t>
            </a:r>
            <a:r>
              <a:rPr lang="en-US" sz="3200" dirty="0" smtClean="0">
                <a:latin typeface="SutonnyMJ" pitchFamily="2" charset="0"/>
              </a:rPr>
              <a:t>¯‘Z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563108" y="2813927"/>
            <a:ext cx="2237185" cy="372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SutonnyMJ" pitchFamily="2" charset="0"/>
              </a:rPr>
              <a:t>‡</a:t>
            </a:r>
            <a:r>
              <a:rPr lang="en-US" sz="2800" dirty="0" err="1" smtClean="0">
                <a:latin typeface="SutonnyMJ" pitchFamily="2" charset="0"/>
              </a:rPr>
              <a:t>mev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cwi‡ekK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032156" y="3544611"/>
            <a:ext cx="3113466" cy="5022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SutonnyMJ" pitchFamily="2" charset="0"/>
              </a:rPr>
              <a:t>‡UªW </a:t>
            </a:r>
            <a:r>
              <a:rPr lang="en-US" sz="3200" dirty="0" err="1" smtClean="0">
                <a:latin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cY</a:t>
            </a:r>
            <a:r>
              <a:rPr lang="en-US" sz="3200" dirty="0" smtClean="0">
                <a:latin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</a:rPr>
              <a:t>wewbgq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727324" y="3559162"/>
            <a:ext cx="2550017" cy="8852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</a:rPr>
              <a:t>cY</a:t>
            </a:r>
            <a:r>
              <a:rPr lang="en-US" sz="3200" dirty="0" smtClean="0">
                <a:latin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</a:rPr>
              <a:t>wewbgq</a:t>
            </a:r>
            <a:endParaRPr lang="en-US" sz="3200" dirty="0" smtClean="0">
              <a:latin typeface="SutonnyMJ" pitchFamily="2" charset="0"/>
            </a:endParaRPr>
          </a:p>
          <a:p>
            <a:pPr algn="ctr"/>
            <a:r>
              <a:rPr lang="en-US" sz="3200" dirty="0" err="1" smtClean="0">
                <a:latin typeface="SutonnyMJ" pitchFamily="2" charset="0"/>
              </a:rPr>
              <a:t>mnvqK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Kvh©vewj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672104" y="4430680"/>
            <a:ext cx="2468451" cy="4893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</a:rPr>
              <a:t>Af¨šÍixY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820988" y="4440231"/>
            <a:ext cx="2324634" cy="4893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SutonnyMJ" pitchFamily="2" charset="0"/>
              </a:rPr>
              <a:t>‰e‡`</a:t>
            </a:r>
            <a:r>
              <a:rPr lang="en-US" sz="3200" dirty="0" err="1" smtClean="0">
                <a:latin typeface="SutonnyMJ" pitchFamily="2" charset="0"/>
              </a:rPr>
              <a:t>wkK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652788" y="5370664"/>
            <a:ext cx="1322233" cy="4378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SutonnyMJ" pitchFamily="2" charset="0"/>
              </a:rPr>
              <a:t>c</a:t>
            </a:r>
            <a:r>
              <a:rPr lang="en-US" sz="2800" dirty="0" err="1" smtClean="0">
                <a:latin typeface="SutonnyMJ" pitchFamily="2" charset="0"/>
              </a:rPr>
              <a:t>vBKvwi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243324" y="5351023"/>
            <a:ext cx="1577664" cy="3992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</a:rPr>
              <a:t>LyPiv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138670" y="5370664"/>
            <a:ext cx="1262129" cy="3670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utonnyMJ" pitchFamily="2" charset="0"/>
              </a:rPr>
              <a:t>Avg`vwb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704518" y="5368731"/>
            <a:ext cx="1285738" cy="3638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SutonnyMJ" pitchFamily="2" charset="0"/>
              </a:rPr>
              <a:t>i</a:t>
            </a:r>
            <a:r>
              <a:rPr lang="en-US" sz="2800" dirty="0" err="1" smtClean="0">
                <a:latin typeface="SutonnyMJ" pitchFamily="2" charset="0"/>
              </a:rPr>
              <a:t>ßvwb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159850" y="5351023"/>
            <a:ext cx="1557259" cy="362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</a:rPr>
              <a:t>cybtißvwb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405932" y="6273174"/>
            <a:ext cx="1088759" cy="495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SutonnyMJ" pitchFamily="2" charset="0"/>
              </a:rPr>
              <a:t>e</a:t>
            </a:r>
            <a:r>
              <a:rPr lang="en-US" sz="3200" dirty="0" err="1" smtClean="0">
                <a:latin typeface="SutonnyMJ" pitchFamily="2" charset="0"/>
              </a:rPr>
              <a:t>¨vsK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662633" y="6218478"/>
            <a:ext cx="944469" cy="5057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</a:rPr>
              <a:t>exgv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791140" y="6237410"/>
            <a:ext cx="1291653" cy="495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utonnyMJ" pitchFamily="2" charset="0"/>
              </a:rPr>
              <a:t>cwienY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246440" y="6282478"/>
            <a:ext cx="1885146" cy="454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utonnyMJ" pitchFamily="2" charset="0"/>
              </a:rPr>
              <a:t>¸`</a:t>
            </a:r>
            <a:r>
              <a:rPr lang="en-US" sz="2400" dirty="0" err="1" smtClean="0">
                <a:latin typeface="SutonnyMJ" pitchFamily="2" charset="0"/>
              </a:rPr>
              <a:t>vgRvZKiY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8323501" y="6154584"/>
            <a:ext cx="2559834" cy="689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</a:rPr>
              <a:t>evRviRvZKiY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cÖmvi</a:t>
            </a:r>
            <a:endParaRPr lang="en-US" sz="2400" dirty="0">
              <a:latin typeface="SutonnyMJ" pitchFamily="2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2343955" y="1952781"/>
            <a:ext cx="607882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697833" y="1791562"/>
            <a:ext cx="0" cy="1917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5" idx="0"/>
          </p:cNvCxnSpPr>
          <p:nvPr/>
        </p:nvCxnSpPr>
        <p:spPr>
          <a:xfrm>
            <a:off x="2343955" y="1952782"/>
            <a:ext cx="79419" cy="127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697833" y="1952781"/>
            <a:ext cx="0" cy="1612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7" idx="0"/>
          </p:cNvCxnSpPr>
          <p:nvPr/>
        </p:nvCxnSpPr>
        <p:spPr>
          <a:xfrm>
            <a:off x="8422783" y="1952782"/>
            <a:ext cx="0" cy="141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343955" y="2662202"/>
            <a:ext cx="5847008" cy="19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8" idx="0"/>
          </p:cNvCxnSpPr>
          <p:nvPr/>
        </p:nvCxnSpPr>
        <p:spPr>
          <a:xfrm flipH="1">
            <a:off x="2232335" y="2670531"/>
            <a:ext cx="111620" cy="146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267459" y="2679396"/>
            <a:ext cx="0" cy="171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9" idx="0"/>
          </p:cNvCxnSpPr>
          <p:nvPr/>
        </p:nvCxnSpPr>
        <p:spPr>
          <a:xfrm>
            <a:off x="3844343" y="2662202"/>
            <a:ext cx="0" cy="161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11" idx="0"/>
          </p:cNvCxnSpPr>
          <p:nvPr/>
        </p:nvCxnSpPr>
        <p:spPr>
          <a:xfrm>
            <a:off x="6704518" y="2679396"/>
            <a:ext cx="27911" cy="171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12" idx="0"/>
          </p:cNvCxnSpPr>
          <p:nvPr/>
        </p:nvCxnSpPr>
        <p:spPr>
          <a:xfrm>
            <a:off x="8172708" y="2679396"/>
            <a:ext cx="508993" cy="134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6" idx="3"/>
          </p:cNvCxnSpPr>
          <p:nvPr/>
        </p:nvCxnSpPr>
        <p:spPr>
          <a:xfrm>
            <a:off x="6400799" y="2327381"/>
            <a:ext cx="946588" cy="6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286220" y="234534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7347387" y="2333820"/>
            <a:ext cx="0" cy="1027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5697833" y="3361386"/>
            <a:ext cx="1649554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347387" y="3376325"/>
            <a:ext cx="2002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5769734" y="3374265"/>
            <a:ext cx="0" cy="184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9350062" y="3374265"/>
            <a:ext cx="0" cy="184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792566" y="4046887"/>
            <a:ext cx="0" cy="18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792566" y="4230711"/>
            <a:ext cx="30415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2792566" y="4230711"/>
            <a:ext cx="0" cy="1999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769734" y="4230711"/>
            <a:ext cx="0" cy="209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5022761" y="4046887"/>
            <a:ext cx="12878" cy="183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2225896" y="5112853"/>
            <a:ext cx="1806260" cy="26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17" idx="0"/>
          </p:cNvCxnSpPr>
          <p:nvPr/>
        </p:nvCxnSpPr>
        <p:spPr>
          <a:xfrm>
            <a:off x="2232335" y="5141549"/>
            <a:ext cx="81570" cy="229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18" idx="0"/>
          </p:cNvCxnSpPr>
          <p:nvPr/>
        </p:nvCxnSpPr>
        <p:spPr>
          <a:xfrm>
            <a:off x="4007470" y="5112852"/>
            <a:ext cx="24686" cy="238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697833" y="5177091"/>
            <a:ext cx="32304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endCxn id="19" idx="0"/>
          </p:cNvCxnSpPr>
          <p:nvPr/>
        </p:nvCxnSpPr>
        <p:spPr>
          <a:xfrm>
            <a:off x="5697833" y="5231937"/>
            <a:ext cx="71902" cy="138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20" idx="0"/>
          </p:cNvCxnSpPr>
          <p:nvPr/>
        </p:nvCxnSpPr>
        <p:spPr>
          <a:xfrm>
            <a:off x="7286220" y="5139147"/>
            <a:ext cx="61167" cy="229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endCxn id="21" idx="0"/>
          </p:cNvCxnSpPr>
          <p:nvPr/>
        </p:nvCxnSpPr>
        <p:spPr>
          <a:xfrm>
            <a:off x="8897162" y="5139147"/>
            <a:ext cx="41318" cy="211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15" idx="2"/>
          </p:cNvCxnSpPr>
          <p:nvPr/>
        </p:nvCxnSpPr>
        <p:spPr>
          <a:xfrm>
            <a:off x="2906330" y="4920077"/>
            <a:ext cx="30587" cy="219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6" idx="2"/>
          </p:cNvCxnSpPr>
          <p:nvPr/>
        </p:nvCxnSpPr>
        <p:spPr>
          <a:xfrm>
            <a:off x="5983305" y="4929628"/>
            <a:ext cx="0" cy="247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9749307" y="4065026"/>
            <a:ext cx="12879" cy="1975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3432214" y="6001555"/>
            <a:ext cx="6437302" cy="38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endCxn id="22" idx="0"/>
          </p:cNvCxnSpPr>
          <p:nvPr/>
        </p:nvCxnSpPr>
        <p:spPr>
          <a:xfrm flipH="1">
            <a:off x="2950312" y="6072883"/>
            <a:ext cx="114598" cy="200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endCxn id="23" idx="0"/>
          </p:cNvCxnSpPr>
          <p:nvPr/>
        </p:nvCxnSpPr>
        <p:spPr>
          <a:xfrm flipH="1">
            <a:off x="4134868" y="5958520"/>
            <a:ext cx="143808" cy="259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endCxn id="24" idx="0"/>
          </p:cNvCxnSpPr>
          <p:nvPr/>
        </p:nvCxnSpPr>
        <p:spPr>
          <a:xfrm flipH="1">
            <a:off x="5436967" y="5976445"/>
            <a:ext cx="154266" cy="260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>
            <a:off x="7914075" y="5995594"/>
            <a:ext cx="31115" cy="308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>
            <a:off x="9786870" y="5973198"/>
            <a:ext cx="13423" cy="267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310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7031" y="446158"/>
            <a:ext cx="9144000" cy="1269145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4800" dirty="0" err="1">
                <a:latin typeface="SutonnyMJ" pitchFamily="2" charset="0"/>
              </a:rPr>
              <a:t>w</a:t>
            </a:r>
            <a:r>
              <a:rPr lang="en-US" sz="4800" dirty="0" err="1" smtClean="0">
                <a:latin typeface="SutonnyMJ" pitchFamily="2" charset="0"/>
              </a:rPr>
              <a:t>kí</a:t>
            </a:r>
            <a:endParaRPr lang="en-US" sz="4800" dirty="0"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715303"/>
            <a:ext cx="9144000" cy="4363525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latin typeface="SutonnyMJ" pitchFamily="2" charset="0"/>
              </a:rPr>
              <a:t>‡h </a:t>
            </a:r>
            <a:r>
              <a:rPr lang="en-US" sz="3600" dirty="0" err="1" smtClean="0">
                <a:latin typeface="SutonnyMJ" pitchFamily="2" charset="0"/>
              </a:rPr>
              <a:t>Kvh©cÖ‡Póv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ev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cÖwµqvi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gva</a:t>
            </a:r>
            <a:r>
              <a:rPr lang="en-US" sz="3600" dirty="0" smtClean="0">
                <a:latin typeface="SutonnyMJ" pitchFamily="2" charset="0"/>
              </a:rPr>
              <a:t>¨‡g </a:t>
            </a:r>
            <a:r>
              <a:rPr lang="en-US" sz="3600" dirty="0" err="1" smtClean="0">
                <a:latin typeface="SutonnyMJ" pitchFamily="2" charset="0"/>
              </a:rPr>
              <a:t>cÖvK</a:t>
            </a:r>
            <a:r>
              <a:rPr lang="en-US" sz="3600" dirty="0" smtClean="0">
                <a:latin typeface="SutonnyMJ" pitchFamily="2" charset="0"/>
              </a:rPr>
              <a:t>…</a:t>
            </a:r>
            <a:r>
              <a:rPr lang="en-US" sz="3600" dirty="0" err="1" smtClean="0">
                <a:latin typeface="SutonnyMJ" pitchFamily="2" charset="0"/>
              </a:rPr>
              <a:t>wZK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m¤ú</a:t>
            </a:r>
            <a:r>
              <a:rPr lang="en-US" sz="3600" dirty="0" smtClean="0">
                <a:latin typeface="SutonnyMJ" pitchFamily="2" charset="0"/>
              </a:rPr>
              <a:t>` </a:t>
            </a:r>
            <a:r>
              <a:rPr lang="en-US" sz="3600" dirty="0" err="1" smtClean="0">
                <a:latin typeface="SutonnyMJ" pitchFamily="2" charset="0"/>
              </a:rPr>
              <a:t>AvniY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Ges</a:t>
            </a:r>
            <a:r>
              <a:rPr lang="en-US" sz="3600" dirty="0" smtClean="0">
                <a:latin typeface="SutonnyMJ" pitchFamily="2" charset="0"/>
              </a:rPr>
              <a:t> G‡Z </a:t>
            </a:r>
            <a:r>
              <a:rPr lang="en-US" sz="3600" dirty="0" err="1" smtClean="0">
                <a:latin typeface="SutonnyMJ" pitchFamily="2" charset="0"/>
              </a:rPr>
              <a:t>Dc‡hvM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m„wói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gva</a:t>
            </a:r>
            <a:r>
              <a:rPr lang="en-US" sz="3600" dirty="0" smtClean="0">
                <a:latin typeface="SutonnyMJ" pitchFamily="2" charset="0"/>
              </a:rPr>
              <a:t>¨‡g </a:t>
            </a:r>
            <a:r>
              <a:rPr lang="en-US" sz="3600" dirty="0" err="1" smtClean="0">
                <a:latin typeface="SutonnyMJ" pitchFamily="2" charset="0"/>
              </a:rPr>
              <a:t>gvby‡li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e¨envi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Dc‡hvMx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cY</a:t>
            </a:r>
            <a:r>
              <a:rPr lang="en-US" sz="3600" dirty="0" smtClean="0">
                <a:latin typeface="SutonnyMJ" pitchFamily="2" charset="0"/>
              </a:rPr>
              <a:t>¨ </a:t>
            </a:r>
            <a:r>
              <a:rPr lang="en-US" sz="3600" dirty="0" err="1" smtClean="0">
                <a:latin typeface="SutonnyMJ" pitchFamily="2" charset="0"/>
              </a:rPr>
              <a:t>cÖ</a:t>
            </a:r>
            <a:r>
              <a:rPr lang="en-US" sz="3600" dirty="0" smtClean="0">
                <a:latin typeface="SutonnyMJ" pitchFamily="2" charset="0"/>
              </a:rPr>
              <a:t>¯‘Z </a:t>
            </a:r>
            <a:r>
              <a:rPr lang="en-US" sz="3600" dirty="0" err="1" smtClean="0">
                <a:latin typeface="SutonnyMJ" pitchFamily="2" charset="0"/>
              </a:rPr>
              <a:t>Kiv</a:t>
            </a:r>
            <a:r>
              <a:rPr lang="en-US" sz="3600" dirty="0" smtClean="0">
                <a:latin typeface="SutonnyMJ" pitchFamily="2" charset="0"/>
              </a:rPr>
              <a:t> nq </a:t>
            </a:r>
            <a:r>
              <a:rPr lang="en-US" sz="3600" dirty="0" err="1" smtClean="0">
                <a:latin typeface="SutonnyMJ" pitchFamily="2" charset="0"/>
              </a:rPr>
              <a:t>Zv‡K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wkí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e‡j</a:t>
            </a:r>
            <a:r>
              <a:rPr lang="en-US" sz="3600" dirty="0" smtClean="0">
                <a:latin typeface="SutonnyMJ" pitchFamily="2" charset="0"/>
              </a:rPr>
              <a:t>|</a:t>
            </a:r>
            <a:endParaRPr lang="en-US" sz="3600" dirty="0">
              <a:latin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16687" y="3361386"/>
            <a:ext cx="5769736" cy="2614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8374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88268"/>
            <a:ext cx="9144000" cy="119880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5400" dirty="0" err="1" smtClean="0">
                <a:latin typeface="SutonnyMJ" pitchFamily="2" charset="0"/>
              </a:rPr>
              <a:t>evwYR</a:t>
            </a:r>
            <a:r>
              <a:rPr lang="en-US" sz="5400" dirty="0" smtClean="0">
                <a:latin typeface="SutonnyMJ" pitchFamily="2" charset="0"/>
              </a:rPr>
              <a:t>¨</a:t>
            </a:r>
            <a:endParaRPr lang="en-US" sz="5400" dirty="0"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87074"/>
            <a:ext cx="9144000" cy="5071303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wk‡í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Drcvw`Z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cY</a:t>
            </a:r>
            <a:r>
              <a:rPr lang="en-US" sz="4000" dirty="0" smtClean="0">
                <a:latin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</a:rPr>
              <a:t>cÖK</a:t>
            </a:r>
            <a:r>
              <a:rPr lang="en-US" sz="4000" dirty="0" smtClean="0">
                <a:latin typeface="SutonnyMJ" pitchFamily="2" charset="0"/>
              </a:rPr>
              <a:t>…Z †</a:t>
            </a:r>
            <a:r>
              <a:rPr lang="en-US" sz="4000" dirty="0" err="1" smtClean="0">
                <a:latin typeface="SutonnyMJ" pitchFamily="2" charset="0"/>
              </a:rPr>
              <a:t>fvMKvixi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wbKU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</a:rPr>
              <a:t>cŠQv‡bvi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</a:rPr>
              <a:t>ÿ‡Î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</a:rPr>
              <a:t>†h </a:t>
            </a:r>
            <a:r>
              <a:rPr lang="en-US" sz="4000" dirty="0" err="1" smtClean="0">
                <a:latin typeface="SutonnyMJ" pitchFamily="2" charset="0"/>
              </a:rPr>
              <a:t>mKj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cÖwZeÜKZv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</a:rPr>
              <a:t>†`</a:t>
            </a:r>
            <a:r>
              <a:rPr lang="en-US" sz="4000" dirty="0" err="1" smtClean="0">
                <a:latin typeface="SutonnyMJ" pitchFamily="2" charset="0"/>
              </a:rPr>
              <a:t>Lv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</a:rPr>
              <a:t>†`q </a:t>
            </a:r>
            <a:r>
              <a:rPr lang="en-US" sz="4000" dirty="0" err="1" smtClean="0">
                <a:latin typeface="SutonnyMJ" pitchFamily="2" charset="0"/>
              </a:rPr>
              <a:t>gybvdv</a:t>
            </a:r>
            <a:r>
              <a:rPr lang="en-US" sz="4000" dirty="0" smtClean="0">
                <a:latin typeface="SutonnyMJ" pitchFamily="2" charset="0"/>
              </a:rPr>
              <a:t> AR©‡bi </a:t>
            </a:r>
            <a:r>
              <a:rPr lang="en-US" sz="4000" dirty="0" err="1" smtClean="0">
                <a:latin typeface="SutonnyMJ" pitchFamily="2" charset="0"/>
              </a:rPr>
              <a:t>D‡Ï‡k</a:t>
            </a:r>
            <a:r>
              <a:rPr lang="en-US" sz="4000" dirty="0" smtClean="0">
                <a:latin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</a:rPr>
              <a:t>Zv</a:t>
            </a:r>
            <a:r>
              <a:rPr lang="en-US" sz="4000" dirty="0" smtClean="0">
                <a:latin typeface="SutonnyMJ" pitchFamily="2" charset="0"/>
              </a:rPr>
              <a:t> `~</a:t>
            </a:r>
            <a:r>
              <a:rPr lang="en-US" sz="4000" dirty="0" err="1" smtClean="0">
                <a:latin typeface="SutonnyMJ" pitchFamily="2" charset="0"/>
              </a:rPr>
              <a:t>ixKi‡Yi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Rb</a:t>
            </a:r>
            <a:r>
              <a:rPr lang="en-US" sz="4000" dirty="0" smtClean="0">
                <a:latin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</a:rPr>
              <a:t>M„nxZ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hveZxq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Kv‡Ri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mgwó‡K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evwYR</a:t>
            </a:r>
            <a:r>
              <a:rPr lang="en-US" sz="4000" dirty="0" smtClean="0">
                <a:latin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</a:rPr>
              <a:t>|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1532" y="3969911"/>
            <a:ext cx="6684136" cy="2688465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659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28468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SutonnyMJ" pitchFamily="2" charset="0"/>
              </a:rPr>
              <a:t>cÖZ¨ÿ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</a:rPr>
              <a:t>†</a:t>
            </a:r>
            <a:r>
              <a:rPr lang="en-US" sz="4800" dirty="0" err="1" smtClean="0">
                <a:latin typeface="SutonnyMJ" pitchFamily="2" charset="0"/>
              </a:rPr>
              <a:t>mev</a:t>
            </a:r>
            <a:endParaRPr lang="en-US" sz="4800" dirty="0"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33711"/>
            <a:ext cx="9144000" cy="2824089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4800" dirty="0" smtClean="0">
                <a:latin typeface="SutonnyMJ" pitchFamily="2" charset="0"/>
              </a:rPr>
              <a:t>A_© </a:t>
            </a:r>
            <a:r>
              <a:rPr lang="en-US" sz="4800" dirty="0" err="1" smtClean="0">
                <a:latin typeface="SutonnyMJ" pitchFamily="2" charset="0"/>
              </a:rPr>
              <a:t>DcvR</a:t>
            </a:r>
            <a:r>
              <a:rPr lang="en-US" sz="4800" dirty="0" smtClean="0">
                <a:latin typeface="SutonnyMJ" pitchFamily="2" charset="0"/>
              </a:rPr>
              <a:t>©‡bi </a:t>
            </a:r>
            <a:r>
              <a:rPr lang="en-US" sz="4800" dirty="0" err="1" smtClean="0">
                <a:latin typeface="SutonnyMJ" pitchFamily="2" charset="0"/>
              </a:rPr>
              <a:t>D‡Ï‡k</a:t>
            </a:r>
            <a:r>
              <a:rPr lang="en-US" sz="4800" dirty="0" smtClean="0">
                <a:latin typeface="SutonnyMJ" pitchFamily="2" charset="0"/>
              </a:rPr>
              <a:t>¨ ¯^</a:t>
            </a:r>
            <a:r>
              <a:rPr lang="en-US" sz="4800" dirty="0" err="1" smtClean="0">
                <a:latin typeface="SutonnyMJ" pitchFamily="2" charset="0"/>
              </a:rPr>
              <a:t>vaxb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</a:rPr>
              <a:t>†</a:t>
            </a:r>
            <a:r>
              <a:rPr lang="en-US" sz="4800" dirty="0" err="1" smtClean="0">
                <a:latin typeface="SutonnyMJ" pitchFamily="2" charset="0"/>
              </a:rPr>
              <a:t>ckvq</a:t>
            </a:r>
            <a:r>
              <a:rPr lang="en-US" sz="4800" dirty="0" smtClean="0">
                <a:latin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</a:rPr>
              <a:t>wb‡qvwRZ</a:t>
            </a:r>
            <a:r>
              <a:rPr lang="en-US" sz="4800" dirty="0" smtClean="0">
                <a:latin typeface="SutonnyMJ" pitchFamily="2" charset="0"/>
              </a:rPr>
              <a:t> Wv³vi,DwKj,cÖ‡KŠkjx </a:t>
            </a:r>
            <a:r>
              <a:rPr lang="en-US" sz="4800" dirty="0" err="1" smtClean="0">
                <a:latin typeface="SutonnyMJ" pitchFamily="2" charset="0"/>
              </a:rPr>
              <a:t>cÖf</a:t>
            </a:r>
            <a:r>
              <a:rPr lang="en-US" sz="4800" dirty="0" smtClean="0">
                <a:latin typeface="SutonnyMJ" pitchFamily="2" charset="0"/>
              </a:rPr>
              <a:t>…</a:t>
            </a:r>
            <a:r>
              <a:rPr lang="en-US" sz="4800" dirty="0" err="1" smtClean="0">
                <a:latin typeface="SutonnyMJ" pitchFamily="2" charset="0"/>
              </a:rPr>
              <a:t>wZ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</a:rPr>
              <a:t>†</a:t>
            </a:r>
            <a:r>
              <a:rPr lang="en-US" sz="4800" dirty="0" err="1" smtClean="0">
                <a:latin typeface="SutonnyMJ" pitchFamily="2" charset="0"/>
              </a:rPr>
              <a:t>ckvRxexMY</a:t>
            </a:r>
            <a:r>
              <a:rPr lang="en-US" sz="4800" dirty="0" smtClean="0">
                <a:latin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</a:rPr>
              <a:t>cÖZ¨ÿfv‡e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</a:rPr>
              <a:t>†</a:t>
            </a:r>
            <a:r>
              <a:rPr lang="en-US" sz="4800" dirty="0" err="1" smtClean="0">
                <a:latin typeface="SutonnyMJ" pitchFamily="2" charset="0"/>
              </a:rPr>
              <a:t>mevKg</a:t>
            </a:r>
            <a:r>
              <a:rPr lang="en-US" sz="4800" dirty="0" smtClean="0">
                <a:latin typeface="SutonnyMJ" pitchFamily="2" charset="0"/>
              </a:rPr>
              <a:t>© </a:t>
            </a:r>
            <a:r>
              <a:rPr lang="en-US" sz="4800" dirty="0" err="1" smtClean="0">
                <a:latin typeface="SutonnyMJ" pitchFamily="2" charset="0"/>
              </a:rPr>
              <a:t>weµq</a:t>
            </a:r>
            <a:r>
              <a:rPr lang="en-US" sz="4800" dirty="0" smtClean="0">
                <a:latin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</a:rPr>
              <a:t>K‡ib</a:t>
            </a:r>
            <a:r>
              <a:rPr lang="en-US" sz="4800" dirty="0" smtClean="0">
                <a:latin typeface="SutonnyMJ" pitchFamily="2" charset="0"/>
              </a:rPr>
              <a:t>|</a:t>
            </a:r>
            <a:endParaRPr lang="en-US" sz="48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71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221</Words>
  <Application>Microsoft Office PowerPoint</Application>
  <PresentationFormat>Custom</PresentationFormat>
  <Paragraphs>57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e¨emv‡qi AvIZv ev cwiwa</vt:lpstr>
      <vt:lpstr>Slide 5</vt:lpstr>
      <vt:lpstr>e¨emv‡qi AvIZv</vt:lpstr>
      <vt:lpstr>wkí</vt:lpstr>
      <vt:lpstr>evwYR¨</vt:lpstr>
      <vt:lpstr>cÖZ¨ÿ †mev</vt:lpstr>
      <vt:lpstr>Slide 10</vt:lpstr>
      <vt:lpstr>সকলকে 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mmc</dc:creator>
  <cp:lastModifiedBy>user</cp:lastModifiedBy>
  <cp:revision>20</cp:revision>
  <dcterms:created xsi:type="dcterms:W3CDTF">2017-07-08T17:53:21Z</dcterms:created>
  <dcterms:modified xsi:type="dcterms:W3CDTF">2020-10-13T05:14:26Z</dcterms:modified>
</cp:coreProperties>
</file>