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Comfortaa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HIRALAL RO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Comfortaa-bold.fntdata"/><Relationship Id="rId10" Type="http://schemas.openxmlformats.org/officeDocument/2006/relationships/slide" Target="slides/slide4.xml"/><Relationship Id="rId32" Type="http://schemas.openxmlformats.org/officeDocument/2006/relationships/font" Target="fonts/Comfortaa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10-10T08:22:24.752">
    <p:pos x="6000" y="0"/>
    <p:text>ধন্যবাদ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12.jpg"/><Relationship Id="rId6" Type="http://schemas.openxmlformats.org/officeDocument/2006/relationships/image" Target="../media/image1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comments" Target="../comments/comment1.xml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6606" y="220347"/>
            <a:ext cx="8950800" cy="18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US" sz="3700" u="none" cap="none" strike="noStrike">
                <a:solidFill>
                  <a:srgbClr val="FF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প্রিয় ছাত্র ছাত্রীবৃন্দ,</a:t>
            </a:r>
            <a:endParaRPr b="1" i="0" sz="3700" u="none" cap="none" strike="noStrike">
              <a:solidFill>
                <a:srgbClr val="FF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একাদশ শ্রেণীর কৃষি শিক্ষা বিষয়ের অনলাইন ২য় ক্লাসে স্বাগত জানাচ্ছি।</a:t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26947" l="10445" r="15578" t="0"/>
          <a:stretch/>
        </p:blipFill>
        <p:spPr>
          <a:xfrm>
            <a:off x="2102400" y="2105850"/>
            <a:ext cx="5326600" cy="303765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3" y="169692"/>
            <a:ext cx="8991600" cy="4973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/>
        </p:nvSpPr>
        <p:spPr>
          <a:xfrm>
            <a:off x="645975" y="563200"/>
            <a:ext cx="79521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লাইভষ্টোক কি:</a:t>
            </a:r>
            <a:endParaRPr b="1" i="0" sz="40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মে সব  পশু মানুষের তত্ত্বাবধানে গৃহে লালিত পালিত হয়, বংশ বৃদ্ধি করে ও মাংস উৎপাদন করে এবং মানুষের আর্থ-সামাজিক উন্নয়নে ভূমিকা রাখে সেগুলোই  লাইভষ্টোক।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/>
        </p:nvSpPr>
        <p:spPr>
          <a:xfrm>
            <a:off x="435225" y="466225"/>
            <a:ext cx="8086800" cy="46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-US" sz="4600" u="sng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বনায়ন কি:</a:t>
            </a:r>
            <a:endParaRPr b="1" i="0" sz="4600" u="sng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বনজ সম্পদের উৎপাদন বৃদ্ধির জন্য বিজ্ঞানসম্মত ভাবে গাছ লাগানো, পরিচর্যা ও ব্যবস্থাপনা পদ্ধতিকে বনায়ন বলে।</a:t>
            </a:r>
            <a:endParaRPr b="0" i="0" sz="4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8387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601" y="0"/>
            <a:ext cx="43714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311700" y="342300"/>
            <a:ext cx="8520600" cy="40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4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 sz="4200">
                <a:solidFill>
                  <a:srgbClr val="FF00FF"/>
                </a:solidFill>
              </a:rPr>
              <a:t>ফসলের প্রকারভেদ:</a:t>
            </a:r>
            <a:endParaRPr b="1" sz="4200">
              <a:solidFill>
                <a:srgbClr val="FF00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4200"/>
              <a:t>আমাদের কৃষি সেক্টরে মোট উৎপাদনের ৭০ ভাগ যোগান দেয় ফসল। উৎপাদিত এসব ফসলকে দুইভাগে ভাগ করা যায় (১) মাঠ ফসল (২) উদ্যান ফসল।</a:t>
            </a:r>
            <a:endParaRPr sz="4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ctrTitle"/>
          </p:nvPr>
        </p:nvSpPr>
        <p:spPr>
          <a:xfrm>
            <a:off x="311700" y="744575"/>
            <a:ext cx="8520600" cy="417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 sz="4000">
                <a:solidFill>
                  <a:srgbClr val="FF00FF"/>
                </a:solidFill>
              </a:rPr>
              <a:t>(১) মাঠ ফসল: </a:t>
            </a:r>
            <a:endParaRPr b="1" sz="4000">
              <a:solidFill>
                <a:srgbClr val="FF00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4000"/>
              <a:t>যে সব ফসল সাধারণত বিস্তীর্ণ মাঠজুড়ে বেড়াবিহীন অবস্থায় একসাথে পরিচর্যার মাধ্যমে চাষাবাদ করা হয় সেগুলোকে মাঠফসল বলে। মাঠ ফসলকে কৃষিতাত্ত্বিক ফসল বলে।</a:t>
            </a:r>
            <a:endParaRPr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ctrTitle"/>
          </p:nvPr>
        </p:nvSpPr>
        <p:spPr>
          <a:xfrm>
            <a:off x="616200" y="338600"/>
            <a:ext cx="85281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 sz="3900">
                <a:solidFill>
                  <a:srgbClr val="FF00FF"/>
                </a:solidFill>
              </a:rPr>
              <a:t>ব্যবহারের গুরুত্ব অনুযায়ী মাঠ ফসল বিভিন্ন ধরনের হতে পারে। </a:t>
            </a:r>
            <a:endParaRPr b="1" sz="3900">
              <a:solidFill>
                <a:srgbClr val="FF00FF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900"/>
              <a:t>যেমন:</a:t>
            </a:r>
            <a:endParaRPr sz="39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900"/>
              <a:t>১. দানাজাতীয় ফসল- ধান,গম।</a:t>
            </a:r>
            <a:endParaRPr sz="39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900"/>
              <a:t>২. ডাল  জাতীয় ফসল-মুগ, মসুর।</a:t>
            </a:r>
            <a:endParaRPr sz="39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900"/>
              <a:t>৩. আশ জাতীয় ফসল- পাট, তুলা।</a:t>
            </a:r>
            <a:endParaRPr sz="39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900"/>
              <a:t>৪. তেলজাতীয় ফসল- সরিষা, সয়াবিন।</a:t>
            </a:r>
            <a:endParaRPr sz="3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/>
        </p:nvSpPr>
        <p:spPr>
          <a:xfrm>
            <a:off x="347100" y="853925"/>
            <a:ext cx="8494200" cy="3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৫. চিনি জাতীয় ফসল- আখ, সুগারবিটি।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৬. মসলা জাতীয় ফসল- পিঁয়াজ, মরিচ।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৭. ঔষধি ফসল- বাসক, তুলসী।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৮. পানীয় জাতীয় ফসল- চা, কফি।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48" name="Google Shape;14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-152400"/>
            <a:ext cx="8991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65375" y="146100"/>
            <a:ext cx="82089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নশিপুর হাইস্কুল এন্ড কলেজের পক্ষে শুভেচ্ছা জানাচ্ছি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1" lang="en-US" sz="40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             হিরালাল রায়</a:t>
            </a:r>
            <a:endParaRPr b="1" i="1" sz="40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প্রভাষক (কৃষিশিক্ষা)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নশিপুর হাইস্কুলএন্ড কলেজ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সদর, দিনাজপুর।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81450"/>
            <a:ext cx="2799425" cy="33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/>
        </p:nvSpPr>
        <p:spPr>
          <a:xfrm>
            <a:off x="248450" y="329925"/>
            <a:ext cx="8895600" cy="4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৯. নেশা জাতীয় ফসল- তামাক, গাঁজা।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১০. পশুখাদ্য জাতীয় ফসল- খেসারি, ভূট্টা।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১১. সবুজ সার জাতীয় ফসল- ধৈঞ্চা, শনপাট।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১২. শিল্প বা বাণিজ্যিক ফসল- পাট, রাবার।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ctrTitle"/>
          </p:nvPr>
        </p:nvSpPr>
        <p:spPr>
          <a:xfrm>
            <a:off x="311700" y="521675"/>
            <a:ext cx="8528400" cy="36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 sz="3900">
                <a:solidFill>
                  <a:srgbClr val="FF00FF"/>
                </a:solidFill>
              </a:rPr>
              <a:t>উদ্যান ফসল:</a:t>
            </a:r>
            <a:endParaRPr b="1" sz="3900">
              <a:solidFill>
                <a:srgbClr val="FF00FF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900"/>
              <a:t>যেসব ফসল সাধারণ বন্যামুক্ত উঁচু এলাকায়, ছোট্ট জমিতে বা বাগানে স্বল্প পরিসরে নিবিড় পরিচর্যার মাধ্যমে চাষ করা হয় এবং প্রক্রিয়াজাত করা ছাড়াই খাওয়া যায় সেগুলোকে উদ্যান ফসল বলে।</a:t>
            </a:r>
            <a:endParaRPr sz="3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0"/>
            <a:ext cx="8862242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/>
          <p:nvPr>
            <p:ph type="title"/>
          </p:nvPr>
        </p:nvSpPr>
        <p:spPr>
          <a:xfrm>
            <a:off x="311700" y="1036175"/>
            <a:ext cx="84177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>
                <a:solidFill>
                  <a:srgbClr val="FF00FF"/>
                </a:solidFill>
              </a:rPr>
              <a:t>উদ্যান জাতীয় ফসলের শ্রেণী বিভাগ:</a:t>
            </a:r>
            <a:endParaRPr b="1">
              <a:solidFill>
                <a:srgbClr val="FF00FF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ব্যবহারের ভিত্তিতে উদ্যান ফসল চার ধরনের। যেমন: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১. শাকসবজি ফসল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২. ফল জাতীয় ফসল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৩.ফুল জাতীয় ফসল।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৪.মশলা জাতীয় ফসল।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0"/>
            <a:ext cx="352747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2306494"/>
            <a:ext cx="4359524" cy="283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2724150"/>
            <a:ext cx="4359519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4400" y="41315"/>
            <a:ext cx="4419600" cy="2489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/>
          <p:nvPr/>
        </p:nvSpPr>
        <p:spPr>
          <a:xfrm>
            <a:off x="152400" y="1109375"/>
            <a:ext cx="3654300" cy="25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ধন্যবাদ সবাইকে</a:t>
            </a:r>
            <a:endParaRPr b="1" i="0" sz="7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91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622025" y="0"/>
            <a:ext cx="83151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আজকের আলোচনার বিষয়: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প্রথম অধ্যায়ের বাংলাদেশের কৃষির ক্ষেত্রসমুহ এবং এগুলোর গুরুত্ব।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১) ফসল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২) মৎস্য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৩) প্রাণিসম্পদ- লাইভষ্টোক ও পোল্ট্রি।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৪) বনায়ন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410350" y="691800"/>
            <a:ext cx="8277600" cy="3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উপরোক্ত বিষয়গুলো থেকে আমরা যা জানতে পারি।</a:t>
            </a:r>
            <a:endParaRPr b="1" i="0" sz="42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১) ফসল, মৎস্য, প্রাণিসম্পদ এবং বনায়ণ কি, এদের প্রকারভেদ ও এগুলোর গুরুত্ব বলতে পারব।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idx="1" type="subTitle"/>
          </p:nvPr>
        </p:nvSpPr>
        <p:spPr>
          <a:xfrm>
            <a:off x="311700" y="646275"/>
            <a:ext cx="8520600" cy="4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4200" u="sng">
                <a:solidFill>
                  <a:srgbClr val="FF00FF"/>
                </a:solidFill>
              </a:rPr>
              <a:t>ফসল কি:</a:t>
            </a:r>
            <a:endParaRPr b="1" sz="4200" u="sng">
              <a:solidFill>
                <a:srgbClr val="FF00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200"/>
              <a:t>মানুষের প্রয়োজনে যে সব উদ্ভিদ চাষাবাদ করে নিজেদের চাহিদা পূরণ করে এবং অর্থনৈতিক উন্নয়নে কাজে লাগায় সেগুলো হলো ফসল।</a:t>
            </a:r>
            <a:endParaRPr sz="4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351" y="152400"/>
            <a:ext cx="83979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/>
        </p:nvSpPr>
        <p:spPr>
          <a:xfrm>
            <a:off x="452200" y="0"/>
            <a:ext cx="8484900" cy="48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মৎস্য কি:</a:t>
            </a:r>
            <a:endParaRPr b="1" i="0" sz="42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ফুলকার সাহায্যে শ্বাসকার্য চালায় এবং পাখনার সাহায্যে চলাচল করে এমন শীতল রক্তবিশিষ্ট জলজ প্রাণীকে মৎস্য বলে।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407"/>
            <a:ext cx="8520600" cy="514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/>
        </p:nvSpPr>
        <p:spPr>
          <a:xfrm>
            <a:off x="898725" y="776525"/>
            <a:ext cx="78030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38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পোল্ট্রি কি:</a:t>
            </a:r>
            <a:endParaRPr b="1" i="0" sz="38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n-US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যেসব পাখি মানুষের তত্ত্বাবধানে গৃহে লালিত পালিত হয়, বংশ বৃদ্ধি করে,ডিম ও মাংস উৎপাদন করে এবং মানুষের আর্থ-সামাজিক উন্নয়নে ভূমিকা রাখে সেগুলোই পোল্ট্রি।</a:t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