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  <p:sldMasterId id="2147483732" r:id="rId3"/>
    <p:sldMasterId id="2147483749" r:id="rId4"/>
    <p:sldMasterId id="2147483766" r:id="rId5"/>
    <p:sldMasterId id="2147483855" r:id="rId6"/>
    <p:sldMasterId id="2147483884" r:id="rId7"/>
    <p:sldMasterId id="2147483956" r:id="rId8"/>
  </p:sldMasterIdLst>
  <p:sldIdLst>
    <p:sldId id="256" r:id="rId9"/>
    <p:sldId id="257" r:id="rId10"/>
    <p:sldId id="258" r:id="rId11"/>
    <p:sldId id="280" r:id="rId12"/>
    <p:sldId id="282" r:id="rId13"/>
    <p:sldId id="274" r:id="rId14"/>
    <p:sldId id="284" r:id="rId15"/>
    <p:sldId id="272" r:id="rId16"/>
    <p:sldId id="260" r:id="rId17"/>
    <p:sldId id="277" r:id="rId18"/>
    <p:sldId id="283" r:id="rId19"/>
    <p:sldId id="259" r:id="rId20"/>
    <p:sldId id="273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870E8-5DF7-4257-B9B2-0C5954112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ABCEEC-96ED-40EE-8FD5-25FE60347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D6D87-9A49-4E0F-A3E3-5BC0AC5A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BD5F8-9F95-4469-BB0F-6819C575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7FE59-911D-4684-AF89-F5FF18E5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60153"/>
      </p:ext>
    </p:extLst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0BFDA-4320-49D7-A193-89A4B8E9A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4D388-9E8F-4865-82DA-B1E6FCBF5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FD2E5-4A7D-4848-985D-4FA9309A3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0AB7-448F-45DC-8C71-460DCCA82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858F0-A310-443C-9A28-1DDB37F7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34824"/>
      </p:ext>
    </p:extLst>
  </p:cSld>
  <p:clrMapOvr>
    <a:masterClrMapping/>
  </p:clrMapOvr>
  <p:transition spd="slow">
    <p:randomBar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45465"/>
      </p:ext>
    </p:extLst>
  </p:cSld>
  <p:clrMapOvr>
    <a:masterClrMapping/>
  </p:clrMapOvr>
  <p:transition spd="slow">
    <p:randomBar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37645"/>
      </p:ext>
    </p:extLst>
  </p:cSld>
  <p:clrMapOvr>
    <a:masterClrMapping/>
  </p:clrMapOvr>
  <p:transition spd="slow">
    <p:randomBar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2323"/>
      </p:ext>
    </p:extLst>
  </p:cSld>
  <p:clrMapOvr>
    <a:masterClrMapping/>
  </p:clrMapOvr>
  <p:transition spd="slow">
    <p:randomBar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398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192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67249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754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111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848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36689"/>
      </p:ext>
    </p:extLst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C00BE7-D629-4F8A-B13F-49BB5F312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C55AA0-1EF7-43E0-B48A-664714FF5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7FF5A-5634-42EA-AC62-B668340AF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01856-DFF0-4B80-A8A2-CE4EF272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0520C-6E50-489D-BEAD-DB961661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64653"/>
      </p:ext>
    </p:extLst>
  </p:cSld>
  <p:clrMapOvr>
    <a:masterClrMapping/>
  </p:clrMapOvr>
  <p:transition spd="slow">
    <p:randomBar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4179"/>
      </p:ext>
    </p:extLst>
  </p:cSld>
  <p:clrMapOvr>
    <a:masterClrMapping/>
  </p:clrMapOvr>
  <p:transition spd="slow">
    <p:randomBar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37745"/>
      </p:ext>
    </p:extLst>
  </p:cSld>
  <p:clrMapOvr>
    <a:masterClrMapping/>
  </p:clrMapOvr>
  <p:transition spd="slow">
    <p:randomBar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96501"/>
      </p:ext>
    </p:extLst>
  </p:cSld>
  <p:clrMapOvr>
    <a:masterClrMapping/>
  </p:clrMapOvr>
  <p:transition spd="slow">
    <p:randomBar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86170"/>
      </p:ext>
    </p:extLst>
  </p:cSld>
  <p:clrMapOvr>
    <a:masterClrMapping/>
  </p:clrMapOvr>
  <p:transition spd="slow">
    <p:randomBar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816"/>
      </p:ext>
    </p:extLst>
  </p:cSld>
  <p:clrMapOvr>
    <a:masterClrMapping/>
  </p:clrMapOvr>
  <p:transition spd="slow">
    <p:randomBar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35675"/>
      </p:ext>
    </p:extLst>
  </p:cSld>
  <p:clrMapOvr>
    <a:masterClrMapping/>
  </p:clrMapOvr>
  <p:transition spd="slow">
    <p:randomBar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8191"/>
      </p:ext>
    </p:extLst>
  </p:cSld>
  <p:clrMapOvr>
    <a:masterClrMapping/>
  </p:clrMapOvr>
  <p:transition spd="slow">
    <p:randomBar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93331"/>
      </p:ext>
    </p:extLst>
  </p:cSld>
  <p:clrMapOvr>
    <a:masterClrMapping/>
  </p:clrMapOvr>
  <p:transition spd="slow">
    <p:randomBar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40160"/>
      </p:ext>
    </p:extLst>
  </p:cSld>
  <p:clrMapOvr>
    <a:masterClrMapping/>
  </p:clrMapOvr>
  <p:transition spd="slow">
    <p:randomBar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95529"/>
      </p:ext>
    </p:extLst>
  </p:cSld>
  <p:clrMapOvr>
    <a:masterClrMapping/>
  </p:clrMapOvr>
  <p:transition spd="slow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51824"/>
      </p:ext>
    </p:extLst>
  </p:cSld>
  <p:clrMapOvr>
    <a:masterClrMapping/>
  </p:clrMapOvr>
  <p:transition spd="slow">
    <p:randomBar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518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164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505678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615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684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675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96361"/>
      </p:ext>
    </p:extLst>
  </p:cSld>
  <p:clrMapOvr>
    <a:masterClrMapping/>
  </p:clrMapOvr>
  <p:transition spd="slow">
    <p:randomBar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18115"/>
      </p:ext>
    </p:extLst>
  </p:cSld>
  <p:clrMapOvr>
    <a:masterClrMapping/>
  </p:clrMapOvr>
  <p:transition spd="slow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84615"/>
      </p:ext>
    </p:extLst>
  </p:cSld>
  <p:clrMapOvr>
    <a:masterClrMapping/>
  </p:clrMapOvr>
  <p:transition spd="slow"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10524"/>
      </p:ext>
    </p:extLst>
  </p:cSld>
  <p:clrMapOvr>
    <a:masterClrMapping/>
  </p:clrMapOvr>
  <p:transition spd="slow"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9777"/>
      </p:ext>
    </p:extLst>
  </p:cSld>
  <p:clrMapOvr>
    <a:masterClrMapping/>
  </p:clrMapOvr>
  <p:transition spd="slow"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45399"/>
      </p:ext>
    </p:extLst>
  </p:cSld>
  <p:clrMapOvr>
    <a:masterClrMapping/>
  </p:clrMapOvr>
  <p:transition spd="slow"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41451"/>
      </p:ext>
    </p:extLst>
  </p:cSld>
  <p:clrMapOvr>
    <a:masterClrMapping/>
  </p:clrMapOvr>
  <p:transition spd="slow"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98267"/>
      </p:ext>
    </p:extLst>
  </p:cSld>
  <p:clrMapOvr>
    <a:masterClrMapping/>
  </p:clrMapOvr>
  <p:transition spd="slow"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10960"/>
      </p:ext>
    </p:extLst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F89E6-1FCF-44B5-A89A-967C8E96C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72B97-5AD4-4270-9475-570E633DC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72029-EC19-4D73-AA33-FACB164BE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02DC0-13F1-4406-BED7-8F727CDDE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95555-F8E8-4F8E-AF75-D04A1884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68490"/>
      </p:ext>
    </p:extLst>
  </p:cSld>
  <p:clrMapOvr>
    <a:masterClrMapping/>
  </p:clrMapOvr>
  <p:transition spd="slow"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25169"/>
      </p:ext>
    </p:extLst>
  </p:cSld>
  <p:clrMapOvr>
    <a:masterClrMapping/>
  </p:clrMapOvr>
  <p:transition spd="slow"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50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87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6157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91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34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0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1509"/>
      </p:ext>
    </p:extLst>
  </p:cSld>
  <p:clrMapOvr>
    <a:masterClrMapping/>
  </p:clrMapOvr>
  <p:transition spd="slow">
    <p:randomBa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73592"/>
      </p:ext>
    </p:extLst>
  </p:cSld>
  <p:clrMapOvr>
    <a:masterClrMapping/>
  </p:clrMapOvr>
  <p:transition spd="slow">
    <p:randomBa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01445"/>
      </p:ext>
    </p:extLst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4088D-2566-4968-AEB2-C476D6B5E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87D78-D096-4B85-AEB8-72E2560FF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2583F-91C1-46B8-89B6-7C6EAC133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113EC-D911-4FC2-98E1-FA06D82F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9FD85-02F7-4C4A-BF69-9A83957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47519"/>
      </p:ext>
    </p:extLst>
  </p:cSld>
  <p:clrMapOvr>
    <a:masterClrMapping/>
  </p:clrMapOvr>
  <p:transition spd="slow">
    <p:randomBa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95723"/>
      </p:ext>
    </p:extLst>
  </p:cSld>
  <p:clrMapOvr>
    <a:masterClrMapping/>
  </p:clrMapOvr>
  <p:transition spd="slow">
    <p:randomBa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75910"/>
      </p:ext>
    </p:extLst>
  </p:cSld>
  <p:clrMapOvr>
    <a:masterClrMapping/>
  </p:clrMapOvr>
  <p:transition spd="slow">
    <p:randomBa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4469"/>
      </p:ext>
    </p:extLst>
  </p:cSld>
  <p:clrMapOvr>
    <a:masterClrMapping/>
  </p:clrMapOvr>
  <p:transition spd="slow">
    <p:randomBa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10626"/>
      </p:ext>
    </p:extLst>
  </p:cSld>
  <p:clrMapOvr>
    <a:masterClrMapping/>
  </p:clrMapOvr>
  <p:transition spd="slow">
    <p:randomBa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56115"/>
      </p:ext>
    </p:extLst>
  </p:cSld>
  <p:clrMapOvr>
    <a:masterClrMapping/>
  </p:clrMapOvr>
  <p:transition spd="slow">
    <p:randomBa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8550"/>
      </p:ext>
    </p:extLst>
  </p:cSld>
  <p:clrMapOvr>
    <a:masterClrMapping/>
  </p:clrMapOvr>
  <p:transition spd="slow">
    <p:randomBa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87718"/>
      </p:ext>
    </p:extLst>
  </p:cSld>
  <p:clrMapOvr>
    <a:masterClrMapping/>
  </p:clrMapOvr>
  <p:transition spd="slow">
    <p:randomBa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08026"/>
      </p:ext>
    </p:extLst>
  </p:cSld>
  <p:clrMapOvr>
    <a:masterClrMapping/>
  </p:clrMapOvr>
  <p:transition spd="slow">
    <p:randomBa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38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77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3E433-CA05-4499-810C-2C458F7E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45D6D-AA5E-4589-88B8-36BD03DEF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71139-2B69-486D-890A-880A9BCBA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1B675-B0CD-4197-9944-45B6B6EC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F111D-79F8-4F4A-9A3C-C4688537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FA9F5-EA62-411C-9158-4E2A4E72E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7187"/>
      </p:ext>
    </p:extLst>
  </p:cSld>
  <p:clrMapOvr>
    <a:masterClrMapping/>
  </p:clrMapOvr>
  <p:transition spd="slow">
    <p:randomBa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88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0241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941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22799"/>
      </p:ext>
    </p:extLst>
  </p:cSld>
  <p:clrMapOvr>
    <a:masterClrMapping/>
  </p:clrMapOvr>
  <p:transition spd="slow">
    <p:randomBa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3503"/>
      </p:ext>
    </p:extLst>
  </p:cSld>
  <p:clrMapOvr>
    <a:masterClrMapping/>
  </p:clrMapOvr>
  <p:transition spd="slow">
    <p:randomBa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09220"/>
      </p:ext>
    </p:extLst>
  </p:cSld>
  <p:clrMapOvr>
    <a:masterClrMapping/>
  </p:clrMapOvr>
  <p:transition spd="slow">
    <p:randomBa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73594"/>
      </p:ext>
    </p:extLst>
  </p:cSld>
  <p:clrMapOvr>
    <a:masterClrMapping/>
  </p:clrMapOvr>
  <p:transition spd="slow">
    <p:randomBa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48129"/>
      </p:ext>
    </p:extLst>
  </p:cSld>
  <p:clrMapOvr>
    <a:masterClrMapping/>
  </p:clrMapOvr>
  <p:transition spd="slow">
    <p:randomBa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62722"/>
      </p:ext>
    </p:extLst>
  </p:cSld>
  <p:clrMapOvr>
    <a:masterClrMapping/>
  </p:clrMapOvr>
  <p:transition spd="slow">
    <p:randomBa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13664"/>
      </p:ext>
    </p:extLst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43CDE-2203-4570-A9CD-3E6D0AAA4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19411-5BA6-4BF3-AB3D-A7A458438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3AC93-6A42-4C23-9322-BB95126DC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97D6EB-C0D8-4987-843B-C5BA3993D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186B09-3FC5-4AEF-989C-26B4127175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1D38E7-83E9-4EE7-AAB6-0B7F1692D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242F6C-7BF2-4168-B51A-5B50E7D4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097776-7B25-4EBB-AB3A-BA6B98CB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03755"/>
      </p:ext>
    </p:extLst>
  </p:cSld>
  <p:clrMapOvr>
    <a:masterClrMapping/>
  </p:clrMapOvr>
  <p:transition spd="slow">
    <p:randomBa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48506"/>
      </p:ext>
    </p:extLst>
  </p:cSld>
  <p:clrMapOvr>
    <a:masterClrMapping/>
  </p:clrMapOvr>
  <p:transition spd="slow">
    <p:randomBa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53216"/>
      </p:ext>
    </p:extLst>
  </p:cSld>
  <p:clrMapOvr>
    <a:masterClrMapping/>
  </p:clrMapOvr>
  <p:transition spd="slow">
    <p:randomBar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73460"/>
      </p:ext>
    </p:extLst>
  </p:cSld>
  <p:clrMapOvr>
    <a:masterClrMapping/>
  </p:clrMapOvr>
  <p:transition spd="slow">
    <p:randomBa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50399"/>
      </p:ext>
    </p:extLst>
  </p:cSld>
  <p:clrMapOvr>
    <a:masterClrMapping/>
  </p:clrMapOvr>
  <p:transition spd="slow">
    <p:randomBar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986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48494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051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02456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964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00514"/>
      </p:ext>
    </p:extLst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17338-38CB-445D-8733-741AE7EFC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564C66-306A-40AB-9E3D-EA8B255D0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3C095-E433-42E1-8DA2-AF3D4E448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BD2A3-5168-479F-82DE-04C0E57E0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56450"/>
      </p:ext>
    </p:extLst>
  </p:cSld>
  <p:clrMapOvr>
    <a:masterClrMapping/>
  </p:clrMapOvr>
  <p:transition spd="slow">
    <p:randomBar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17664"/>
      </p:ext>
    </p:extLst>
  </p:cSld>
  <p:clrMapOvr>
    <a:masterClrMapping/>
  </p:clrMapOvr>
  <p:transition spd="slow">
    <p:randomBar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2F5E-6193-4966-9353-0C68DEF149D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5CA5-D68D-4E80-80EA-B9585BC09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594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2F5E-6193-4966-9353-0C68DEF149D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5CA5-D68D-4E80-80EA-B9585BC09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463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2F5E-6193-4966-9353-0C68DEF149D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5CA5-D68D-4E80-80EA-B9585BC09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637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2F5E-6193-4966-9353-0C68DEF149D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5CA5-D68D-4E80-80EA-B9585BC09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914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2F5E-6193-4966-9353-0C68DEF149D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5CA5-D68D-4E80-80EA-B9585BC09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994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2F5E-6193-4966-9353-0C68DEF149D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5CA5-D68D-4E80-80EA-B9585BC09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685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2F5E-6193-4966-9353-0C68DEF149D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5CA5-D68D-4E80-80EA-B9585BC09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54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2F5E-6193-4966-9353-0C68DEF149D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5CA5-D68D-4E80-80EA-B9585BC09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717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2F5E-6193-4966-9353-0C68DEF149D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5CA5-D68D-4E80-80EA-B9585BC09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6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E74541-F590-42C1-BB6C-A37F7D0AC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CFB684-09C0-492D-9D07-53AB0E09F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B5C9D-22E2-48DC-89C6-F6D8AB76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06161"/>
      </p:ext>
    </p:extLst>
  </p:cSld>
  <p:clrMapOvr>
    <a:masterClrMapping/>
  </p:clrMapOvr>
  <p:transition spd="slow">
    <p:randomBar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2F5E-6193-4966-9353-0C68DEF149D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5CA5-D68D-4E80-80EA-B9585BC09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041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2F5E-6193-4966-9353-0C68DEF149D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5CA5-D68D-4E80-80EA-B9585BC09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926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2F5E-6193-4966-9353-0C68DEF149D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5CA5-D68D-4E80-80EA-B9585BC09D4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24139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2F5E-6193-4966-9353-0C68DEF149D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5CA5-D68D-4E80-80EA-B9585BC09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292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2F5E-6193-4966-9353-0C68DEF149D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5CA5-D68D-4E80-80EA-B9585BC09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120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2F5E-6193-4966-9353-0C68DEF149D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5CA5-D68D-4E80-80EA-B9585BC09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459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2F5E-6193-4966-9353-0C68DEF149D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5CA5-D68D-4E80-80EA-B9585BC09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21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2F5E-6193-4966-9353-0C68DEF149D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5CA5-D68D-4E80-80EA-B9585BC09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801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52608"/>
      </p:ext>
    </p:extLst>
  </p:cSld>
  <p:clrMapOvr>
    <a:masterClrMapping/>
  </p:clrMapOvr>
  <p:transition spd="slow">
    <p:randomBar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9702"/>
      </p:ext>
    </p:extLst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EC24-1A80-47D7-B578-AE7A6BB9F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1398D-C3C3-445A-9E3B-D3D3CD1CE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A4279-E9BD-4C96-B8A7-E87AE21F6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7EDE5-43F6-4556-B148-E68D9F0F0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358DB-42E6-4799-BCE7-5019A321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37F6F-EE0B-4854-B13B-A428E9C4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84919"/>
      </p:ext>
    </p:extLst>
  </p:cSld>
  <p:clrMapOvr>
    <a:masterClrMapping/>
  </p:clrMapOvr>
  <p:transition spd="slow">
    <p:randomBar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28444"/>
      </p:ext>
    </p:extLst>
  </p:cSld>
  <p:clrMapOvr>
    <a:masterClrMapping/>
  </p:clrMapOvr>
  <p:transition spd="slow">
    <p:randomBar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31551"/>
      </p:ext>
    </p:extLst>
  </p:cSld>
  <p:clrMapOvr>
    <a:masterClrMapping/>
  </p:clrMapOvr>
  <p:transition spd="slow">
    <p:randomBar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89209"/>
      </p:ext>
    </p:extLst>
  </p:cSld>
  <p:clrMapOvr>
    <a:masterClrMapping/>
  </p:clrMapOvr>
  <p:transition spd="slow">
    <p:randomBar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71903"/>
      </p:ext>
    </p:extLst>
  </p:cSld>
  <p:clrMapOvr>
    <a:masterClrMapping/>
  </p:clrMapOvr>
  <p:transition spd="slow">
    <p:randomBar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80668"/>
      </p:ext>
    </p:extLst>
  </p:cSld>
  <p:clrMapOvr>
    <a:masterClrMapping/>
  </p:clrMapOvr>
  <p:transition spd="slow">
    <p:randomBar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29020"/>
      </p:ext>
    </p:extLst>
  </p:cSld>
  <p:clrMapOvr>
    <a:masterClrMapping/>
  </p:clrMapOvr>
  <p:transition spd="slow">
    <p:randomBar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2359"/>
      </p:ext>
    </p:extLst>
  </p:cSld>
  <p:clrMapOvr>
    <a:masterClrMapping/>
  </p:clrMapOvr>
  <p:transition spd="slow">
    <p:randomBar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776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7464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2333D-9167-4266-A180-9F584AFC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AE1D42-4236-46C5-A36D-1B4B599C90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FFD50-A27D-4A72-9CBF-FD77665CD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A64FB-ADB8-4530-9EEC-83C175508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923CB-1EC8-4B38-ABE8-1338C37B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95FC8-FDBD-429A-8F6C-8FDE01CD6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07964"/>
      </p:ext>
    </p:extLst>
  </p:cSld>
  <p:clrMapOvr>
    <a:masterClrMapping/>
  </p:clrMapOvr>
  <p:transition spd="slow">
    <p:randomBar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73461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807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71249"/>
      </p:ext>
    </p:extLst>
  </p:cSld>
  <p:clrMapOvr>
    <a:masterClrMapping/>
  </p:clrMapOvr>
  <p:transition spd="slow">
    <p:randomBar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86017"/>
      </p:ext>
    </p:extLst>
  </p:cSld>
  <p:clrMapOvr>
    <a:masterClrMapping/>
  </p:clrMapOvr>
  <p:transition spd="slow">
    <p:randomBar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86108"/>
      </p:ext>
    </p:extLst>
  </p:cSld>
  <p:clrMapOvr>
    <a:masterClrMapping/>
  </p:clrMapOvr>
  <p:transition spd="slow">
    <p:randomBar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85648"/>
      </p:ext>
    </p:extLst>
  </p:cSld>
  <p:clrMapOvr>
    <a:masterClrMapping/>
  </p:clrMapOvr>
  <p:transition spd="slow">
    <p:randomBar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59015"/>
      </p:ext>
    </p:extLst>
  </p:cSld>
  <p:clrMapOvr>
    <a:masterClrMapping/>
  </p:clrMapOvr>
  <p:transition spd="slow">
    <p:randomBar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10122"/>
      </p:ext>
    </p:extLst>
  </p:cSld>
  <p:clrMapOvr>
    <a:masterClrMapping/>
  </p:clrMapOvr>
  <p:transition spd="slow">
    <p:randomBar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66344"/>
      </p:ext>
    </p:extLst>
  </p:cSld>
  <p:clrMapOvr>
    <a:masterClrMapping/>
  </p:clrMapOvr>
  <p:transition spd="slow">
    <p:randomBar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23227"/>
      </p:ext>
    </p:extLst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944F65-FF6F-4322-B051-AF595E71C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9E025-BE35-4875-AD47-26FDDFC47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A2552-7030-4921-830B-8661D5505D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86934-F447-4AFC-9ED4-A1B59BFC3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1DC86-D13C-4800-88AF-1A115D65C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9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slow">
    <p:randomBa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34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ransition spd="slow">
    <p:randomBar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3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ransition spd="slow">
    <p:randomBar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ransition spd="slow">
    <p:randomBar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A02F5E-6193-4966-9353-0C68DEF149D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C485CA5-D68D-4E80-80EA-B9585BC09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6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68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</p:sldLayoutIdLst>
  <p:transition spd="slow">
    <p:randomBar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37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</p:sldLayoutIdLst>
  <p:transition spd="slow">
    <p:randomBa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D29A-F9DF-4090-9A3F-D653ACD89B9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546B0-8346-4160-946A-DB695190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164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  <p:sldLayoutId id="2147483972" r:id="rId16"/>
    <p:sldLayoutId id="2147483973" r:id="rId17"/>
  </p:sldLayoutIdLst>
  <p:transition spd="slow">
    <p:randomBa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100.xml"/><Relationship Id="rId1" Type="http://schemas.openxmlformats.org/officeDocument/2006/relationships/tags" Target="../tags/tag7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100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5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101234-4743-44E2-AA4C-A89B5173F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9105" y="133082"/>
            <a:ext cx="11033790" cy="67249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NikoshBAN" panose="02000000000000000000"/>
              </a:rPr>
              <a:t>আজকের</a:t>
            </a:r>
          </a:p>
          <a:p>
            <a:pPr algn="ctr"/>
            <a:r>
              <a:rPr lang="en-US" sz="9600" b="1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/>
              </a:rPr>
              <a:t> অনলাই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/>
              </a:rPr>
              <a:t> ক্লাসে</a:t>
            </a:r>
          </a:p>
          <a:p>
            <a:pPr algn="ctr"/>
            <a:r>
              <a:rPr lang="en-US" sz="239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effectLst/>
                <a:latin typeface="NikoshBAN" panose="02000000000000000000"/>
              </a:rPr>
              <a:t>স্বাগতম</a:t>
            </a:r>
            <a:endParaRPr lang="en-US" sz="287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/>
              </a:solidFill>
              <a:effectLst/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11676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278" y="1382322"/>
            <a:ext cx="8204597" cy="405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2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Callout 3"/>
          <p:cNvSpPr/>
          <p:nvPr/>
        </p:nvSpPr>
        <p:spPr>
          <a:xfrm rot="5400000">
            <a:off x="4967590" y="-1004507"/>
            <a:ext cx="1963439" cy="4345199"/>
          </a:xfrm>
          <a:prstGeom prst="rightArrowCallout">
            <a:avLst>
              <a:gd name="adj1" fmla="val 38636"/>
              <a:gd name="adj2" fmla="val 33333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latin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2845" y="371222"/>
            <a:ext cx="4150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/>
              </a:rPr>
              <a:t>দলগত কাজ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35" y="2334661"/>
            <a:ext cx="10937172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4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8" y="1613017"/>
            <a:ext cx="10588107" cy="4824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" t="35476" r="8812"/>
          <a:stretch/>
        </p:blipFill>
        <p:spPr>
          <a:xfrm>
            <a:off x="693964" y="453456"/>
            <a:ext cx="10576336" cy="10217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665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85870" y="833625"/>
            <a:ext cx="10405294" cy="2230588"/>
            <a:chOff x="89808" y="832757"/>
            <a:chExt cx="11487149" cy="29636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" t="9324" r="3894" b="8968"/>
            <a:stretch/>
          </p:blipFill>
          <p:spPr>
            <a:xfrm>
              <a:off x="155121" y="832757"/>
              <a:ext cx="11421836" cy="2963636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Right Arrow Callout 2"/>
            <p:cNvSpPr/>
            <p:nvPr/>
          </p:nvSpPr>
          <p:spPr>
            <a:xfrm>
              <a:off x="155121" y="832757"/>
              <a:ext cx="1624694" cy="1359355"/>
            </a:xfrm>
            <a:prstGeom prst="rightArrowCallout">
              <a:avLst>
                <a:gd name="adj1" fmla="val 53201"/>
                <a:gd name="adj2" fmla="val 39421"/>
                <a:gd name="adj3" fmla="val 18878"/>
                <a:gd name="adj4" fmla="val 47918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9808" y="1036899"/>
              <a:ext cx="1869621" cy="954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NikoshBAN"/>
                </a:rPr>
                <a:t>বাড়ীর</a:t>
              </a:r>
            </a:p>
            <a:p>
              <a:r>
                <a:rPr lang="en-US" sz="2800" b="1" dirty="0" smtClean="0">
                  <a:latin typeface="NikoshBAN"/>
                </a:rPr>
                <a:t> কাজ</a:t>
              </a:r>
              <a:endParaRPr lang="en-US" sz="2800" b="1" dirty="0">
                <a:latin typeface="NikoshBAN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4891" y="3559129"/>
            <a:ext cx="10570829" cy="2034276"/>
            <a:chOff x="158780" y="4522167"/>
            <a:chExt cx="11565135" cy="1970832"/>
          </a:xfrm>
        </p:grpSpPr>
        <p:grpSp>
          <p:nvGrpSpPr>
            <p:cNvPr id="15" name="Group 14"/>
            <p:cNvGrpSpPr/>
            <p:nvPr/>
          </p:nvGrpSpPr>
          <p:grpSpPr>
            <a:xfrm>
              <a:off x="302079" y="4522167"/>
              <a:ext cx="11421836" cy="1970832"/>
              <a:chOff x="155121" y="4813654"/>
              <a:chExt cx="11421836" cy="197083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2593" y="4813654"/>
                <a:ext cx="10194364" cy="1970832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55121" y="4813654"/>
                <a:ext cx="1227472" cy="197083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780" y="4710859"/>
              <a:ext cx="1767993" cy="171922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844431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B53D64-C96E-4441-B7D7-E3D777D12EE0}"/>
              </a:ext>
            </a:extLst>
          </p:cNvPr>
          <p:cNvSpPr txBox="1"/>
          <p:nvPr/>
        </p:nvSpPr>
        <p:spPr>
          <a:xfrm>
            <a:off x="573932" y="2094180"/>
            <a:ext cx="105253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ঘরে থাকো অনলাইনে শিখো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নিরাপদে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755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6858001"/>
            <a:chOff x="0" y="-48987"/>
            <a:chExt cx="12192000" cy="685800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0283392-B1EF-4A4F-9F03-6AAC6B8AB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48987"/>
              <a:ext cx="12192000" cy="6858001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8188779" y="2179864"/>
              <a:ext cx="3380014" cy="10940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370199" y="2265206"/>
              <a:ext cx="301717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প্রথম পত্র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90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2ABB5C-36AC-48E2-A25C-5D5AAB3509BD}"/>
              </a:ext>
            </a:extLst>
          </p:cNvPr>
          <p:cNvSpPr txBox="1"/>
          <p:nvPr/>
        </p:nvSpPr>
        <p:spPr>
          <a:xfrm>
            <a:off x="643468" y="1061156"/>
            <a:ext cx="4132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768" y="2630311"/>
            <a:ext cx="7078446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/>
              </a:rPr>
              <a:t>ম্যাট্রিক্সের যোগ করতে পারবে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/>
              </a:rPr>
              <a:t>ম্যাট্রিক্সের 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/>
              </a:rPr>
              <a:t>বিয়োগ 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/>
              </a:rPr>
              <a:t>করতে 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/>
              </a:rPr>
              <a:t>পারবে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/>
              </a:rPr>
              <a:t>ম্যাট্রিক্সের গুন করতে পারবে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/>
              </a:rPr>
              <a:t>ম্যাট্রিক্সের 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/>
              </a:rPr>
              <a:t>স্কেলার দ্বারা গুন 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/>
              </a:rPr>
              <a:t>করতে 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/>
              </a:rPr>
              <a:t>পারবে</a:t>
            </a:r>
            <a:endParaRPr lang="en-US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341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110342" y="832756"/>
            <a:ext cx="10019991" cy="5127313"/>
            <a:chOff x="114297" y="70797"/>
            <a:chExt cx="11963094" cy="66730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97" y="70797"/>
              <a:ext cx="11963094" cy="388200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114297" y="70797"/>
              <a:ext cx="11838921" cy="3398443"/>
              <a:chOff x="114297" y="70797"/>
              <a:chExt cx="11838921" cy="3398443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14301" y="70797"/>
                <a:ext cx="1665514" cy="61232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38013" y="214941"/>
                <a:ext cx="1715205" cy="74569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17317" y="960638"/>
                <a:ext cx="1664352" cy="609653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9815" y="529303"/>
                <a:ext cx="8458198" cy="15378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-555939" y="2475124"/>
                <a:ext cx="1664352" cy="323879"/>
              </a:xfrm>
              <a:prstGeom prst="rect">
                <a:avLst/>
              </a:prstGeom>
            </p:spPr>
          </p:pic>
        </p:grpSp>
        <p:sp>
          <p:nvSpPr>
            <p:cNvPr id="9" name="Right Arrow 8"/>
            <p:cNvSpPr/>
            <p:nvPr/>
          </p:nvSpPr>
          <p:spPr>
            <a:xfrm>
              <a:off x="114297" y="1951264"/>
              <a:ext cx="416382" cy="5306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14297" y="2920716"/>
              <a:ext cx="391889" cy="6204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14297" y="3913497"/>
              <a:ext cx="11963094" cy="2830344"/>
              <a:chOff x="114297" y="3979975"/>
              <a:chExt cx="11838921" cy="283034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297" y="3979975"/>
                <a:ext cx="11838921" cy="2830344"/>
              </a:xfrm>
              <a:prstGeom prst="rect">
                <a:avLst/>
              </a:prstGeom>
            </p:spPr>
          </p:pic>
          <p:sp>
            <p:nvSpPr>
              <p:cNvPr id="13" name="Rounded Rectangle 12"/>
              <p:cNvSpPr/>
              <p:nvPr/>
            </p:nvSpPr>
            <p:spPr>
              <a:xfrm>
                <a:off x="322488" y="5878286"/>
                <a:ext cx="747033" cy="767443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4642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64" y="874193"/>
            <a:ext cx="9725684" cy="52291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352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2372" y="808265"/>
            <a:ext cx="10131366" cy="4681153"/>
            <a:chOff x="103551" y="3526971"/>
            <a:chExt cx="11938260" cy="31217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" t="1439" r="2661" b="1918"/>
            <a:stretch/>
          </p:blipFill>
          <p:spPr>
            <a:xfrm>
              <a:off x="103551" y="3526971"/>
              <a:ext cx="11938260" cy="31217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79614" y="3526971"/>
              <a:ext cx="775608" cy="547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0002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385225" y="291830"/>
            <a:ext cx="5817141" cy="1536970"/>
          </a:xfrm>
          <a:prstGeom prst="frame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4373" y="552483"/>
            <a:ext cx="44232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একক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কাজ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47" y="2315183"/>
            <a:ext cx="10351905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923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59329" y="881743"/>
            <a:ext cx="9983765" cy="4769872"/>
            <a:chOff x="281889" y="299259"/>
            <a:chExt cx="11571497" cy="62096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89" y="299259"/>
              <a:ext cx="11571497" cy="620960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40822" y="440575"/>
              <a:ext cx="1546167" cy="6234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556953" y="365760"/>
              <a:ext cx="1463040" cy="6982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024255" y="440575"/>
              <a:ext cx="4729941" cy="6234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5513" y="5527964"/>
              <a:ext cx="748145" cy="8728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Callout 7"/>
            <p:cNvSpPr/>
            <p:nvPr/>
          </p:nvSpPr>
          <p:spPr>
            <a:xfrm>
              <a:off x="415637" y="5527964"/>
              <a:ext cx="872836" cy="872835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40822" y="5358666"/>
              <a:ext cx="11512564" cy="1224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45922" y="922564"/>
              <a:ext cx="5078333" cy="2079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1642271" y="5167993"/>
              <a:ext cx="111925" cy="123280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1889" y="6400799"/>
              <a:ext cx="11472307" cy="1080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739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" y="2829865"/>
            <a:ext cx="10474135" cy="3456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" t="20473" r="948" b="26509"/>
          <a:stretch/>
        </p:blipFill>
        <p:spPr>
          <a:xfrm>
            <a:off x="849084" y="378337"/>
            <a:ext cx="10474135" cy="21760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6936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9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39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54.9|2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১ম পত্র ১ম অধ্যায় ৫ম লেকচার" id="{5DD30706-4ECB-4E68-9AC7-9687DD144270}" vid="{5C68C667-0EC9-4259-A6F8-162C8CACD9CB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১ম পত্র ১ম অধ্যায় ৫ম লেকচার" id="{5DD30706-4ECB-4E68-9AC7-9687DD144270}" vid="{8DE78CFA-954C-4CA0-A312-0D9A33AA4AF1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১ম পত্র ১ম অধ্যায় ৫ম লেকচার" id="{5DD30706-4ECB-4E68-9AC7-9687DD144270}" vid="{1695B5A5-8628-4F3F-92DE-3AA8CE57DFBC}"/>
    </a:ext>
  </a:extLst>
</a:theme>
</file>

<file path=ppt/theme/theme4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১ম পত্র ১ম অধ্যায় ৫ম লেকচার" id="{5DD30706-4ECB-4E68-9AC7-9687DD144270}" vid="{DBFB6851-E28B-490B-BE20-4ED2C4E36A44}"/>
    </a:ext>
  </a:extLst>
</a:theme>
</file>

<file path=ppt/theme/theme5.xml><?xml version="1.0" encoding="utf-8"?>
<a:theme xmlns:a="http://schemas.openxmlformats.org/drawingml/2006/main" name="3_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১ম পত্র ১ম অধ্যায় ৫ম লেকচার" id="{5DD30706-4ECB-4E68-9AC7-9687DD144270}" vid="{B4ACB5F4-FE27-4A82-A6AE-DBA8453F1B64}"/>
    </a:ext>
  </a:extLst>
</a:theme>
</file>

<file path=ppt/theme/theme6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১ম পত্র ১ম অধ্যায় ৫ম লেকচার" id="{5DD30706-4ECB-4E68-9AC7-9687DD144270}" vid="{020BED20-50C2-4278-B19D-C47AC91B0F18}"/>
    </a:ext>
  </a:extLst>
</a:theme>
</file>

<file path=ppt/theme/theme7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১ম পত্র ১ম অধ্যায় ৫ম লেকচার" id="{5DD30706-4ECB-4E68-9AC7-9687DD144270}" vid="{285FF5B1-1727-434F-B430-FFFEAA353B7D}"/>
    </a:ext>
  </a:extLst>
</a:theme>
</file>

<file path=ppt/theme/theme8.xml><?xml version="1.0" encoding="utf-8"?>
<a:theme xmlns:a="http://schemas.openxmlformats.org/drawingml/2006/main" name="2_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১ম পত্র ১ম অধ্যায় ৫ম লেকচার" id="{5DD30706-4ECB-4E68-9AC7-9687DD144270}" vid="{ED43607F-C90B-4C88-A81D-26B6DD13716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44</Words>
  <Application>Microsoft Office PowerPoint</Application>
  <PresentationFormat>Widescreen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NikoshBAN</vt:lpstr>
      <vt:lpstr>Trebuchet MS</vt:lpstr>
      <vt:lpstr>Tw Cen MT</vt:lpstr>
      <vt:lpstr>Wingdings</vt:lpstr>
      <vt:lpstr>Wingdings 3</vt:lpstr>
      <vt:lpstr>1_Office Theme</vt:lpstr>
      <vt:lpstr>Ion</vt:lpstr>
      <vt:lpstr>Facet</vt:lpstr>
      <vt:lpstr>1_Facet</vt:lpstr>
      <vt:lpstr>3_Droplet</vt:lpstr>
      <vt:lpstr>3_Facet</vt:lpstr>
      <vt:lpstr>Circuit</vt:lpstr>
      <vt:lpstr>2_Circuit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9</cp:revision>
  <dcterms:created xsi:type="dcterms:W3CDTF">2020-10-19T03:50:31Z</dcterms:created>
  <dcterms:modified xsi:type="dcterms:W3CDTF">2020-10-19T06:41:36Z</dcterms:modified>
</cp:coreProperties>
</file>