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2"/>
  </p:notesMasterIdLst>
  <p:sldIdLst>
    <p:sldId id="257" r:id="rId2"/>
    <p:sldId id="334" r:id="rId3"/>
    <p:sldId id="311" r:id="rId4"/>
    <p:sldId id="327" r:id="rId5"/>
    <p:sldId id="317" r:id="rId6"/>
    <p:sldId id="296" r:id="rId7"/>
    <p:sldId id="267" r:id="rId8"/>
    <p:sldId id="342" r:id="rId9"/>
    <p:sldId id="321" r:id="rId10"/>
    <p:sldId id="32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35588-4776-4F8E-8011-4E6FBFBE37E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4D579-160E-4823-BDD1-A3F1C57D8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35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স্লাইডটি</a:t>
            </a:r>
            <a:r>
              <a:rPr lang="en-US" baseline="0" dirty="0"/>
              <a:t> </a:t>
            </a:r>
            <a:r>
              <a:rPr lang="en-US" baseline="0" dirty="0" err="1"/>
              <a:t>হাইড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রাখা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 </a:t>
            </a:r>
            <a:r>
              <a:rPr lang="en-US" baseline="0" dirty="0" err="1"/>
              <a:t>আবার</a:t>
            </a:r>
            <a:r>
              <a:rPr lang="en-US" baseline="0" dirty="0"/>
              <a:t> </a:t>
            </a:r>
            <a:r>
              <a:rPr lang="en-US" baseline="0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ইচ্ছে</a:t>
            </a:r>
            <a:r>
              <a:rPr lang="en-US" baseline="0" dirty="0"/>
              <a:t> </a:t>
            </a:r>
            <a:r>
              <a:rPr lang="en-US" baseline="0" dirty="0" err="1"/>
              <a:t>করলে</a:t>
            </a:r>
            <a:r>
              <a:rPr lang="en-US" baseline="0" dirty="0"/>
              <a:t> </a:t>
            </a:r>
            <a:r>
              <a:rPr lang="en-US" baseline="0" dirty="0" err="1"/>
              <a:t>দেখাতেও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83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1200" baseline="0" dirty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baseline="0" dirty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1200" baseline="0" dirty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1200" baseline="0" dirty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aseline="0" dirty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?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42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পাঠের</a:t>
            </a:r>
            <a:r>
              <a:rPr lang="en-US" dirty="0"/>
              <a:t> </a:t>
            </a:r>
            <a:r>
              <a:rPr lang="en-US" dirty="0" err="1"/>
              <a:t>শিরোনাম</a:t>
            </a:r>
            <a:r>
              <a:rPr lang="en-US" baseline="0" dirty="0"/>
              <a:t> </a:t>
            </a:r>
            <a:r>
              <a:rPr lang="en-US" baseline="0" dirty="0" err="1"/>
              <a:t>বোর্ডে</a:t>
            </a:r>
            <a:r>
              <a:rPr lang="en-US" baseline="0" dirty="0"/>
              <a:t> </a:t>
            </a:r>
            <a:r>
              <a:rPr lang="en-US" baseline="0" dirty="0" err="1"/>
              <a:t>লেখে</a:t>
            </a:r>
            <a:r>
              <a:rPr lang="en-US" baseline="0" dirty="0"/>
              <a:t> </a:t>
            </a:r>
            <a:r>
              <a:rPr lang="en-US" baseline="0" dirty="0" err="1"/>
              <a:t>দেয়া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02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উপস্থাপনের</a:t>
            </a:r>
            <a:r>
              <a:rPr lang="en-US" baseline="0" dirty="0"/>
              <a:t> </a:t>
            </a:r>
            <a:r>
              <a:rPr lang="en-US" baseline="0" dirty="0" err="1"/>
              <a:t>সময়</a:t>
            </a:r>
            <a:r>
              <a:rPr lang="en-US" baseline="0" dirty="0"/>
              <a:t>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স্লাইডটি</a:t>
            </a:r>
            <a:r>
              <a:rPr lang="en-US" baseline="0" dirty="0"/>
              <a:t> </a:t>
            </a:r>
            <a:r>
              <a:rPr lang="en-US" baseline="0" dirty="0" err="1"/>
              <a:t>হাইড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রাখা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66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যে</a:t>
            </a:r>
            <a:r>
              <a:rPr lang="en-US" dirty="0"/>
              <a:t> </a:t>
            </a:r>
            <a:r>
              <a:rPr lang="en-US" dirty="0" err="1"/>
              <a:t>কোন</a:t>
            </a:r>
            <a:r>
              <a:rPr lang="en-US" baseline="0" dirty="0"/>
              <a:t> </a:t>
            </a:r>
            <a:r>
              <a:rPr lang="en-US" baseline="0" dirty="0" err="1"/>
              <a:t>শব্দ</a:t>
            </a:r>
            <a:r>
              <a:rPr lang="en-US" baseline="0" dirty="0"/>
              <a:t> </a:t>
            </a:r>
            <a:r>
              <a:rPr lang="en-US" baseline="0" dirty="0" err="1"/>
              <a:t>বা</a:t>
            </a:r>
            <a:r>
              <a:rPr lang="en-US" baseline="0" dirty="0"/>
              <a:t> </a:t>
            </a:r>
            <a:r>
              <a:rPr lang="en-US" baseline="0" dirty="0" err="1"/>
              <a:t>গান</a:t>
            </a:r>
            <a:r>
              <a:rPr lang="en-US" baseline="0" dirty="0"/>
              <a:t> </a:t>
            </a:r>
            <a:r>
              <a:rPr lang="en-US" baseline="0" dirty="0" err="1"/>
              <a:t>কম্পিউটার</a:t>
            </a:r>
            <a:r>
              <a:rPr lang="en-US" baseline="0" dirty="0"/>
              <a:t> </a:t>
            </a:r>
            <a:r>
              <a:rPr lang="en-US" baseline="0" dirty="0" err="1"/>
              <a:t>কীসের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প্রবেশ</a:t>
            </a:r>
            <a:r>
              <a:rPr lang="en-US" baseline="0" dirty="0"/>
              <a:t> </a:t>
            </a:r>
            <a:r>
              <a:rPr lang="en-US" baseline="0" dirty="0" err="1"/>
              <a:t>করানো</a:t>
            </a:r>
            <a:r>
              <a:rPr lang="en-US" baseline="0" dirty="0"/>
              <a:t> </a:t>
            </a:r>
            <a:r>
              <a:rPr lang="en-US" baseline="0" dirty="0" err="1"/>
              <a:t>যায়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80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মহোদয়ের</a:t>
            </a:r>
            <a:r>
              <a:rPr lang="en-US" baseline="0" dirty="0"/>
              <a:t> </a:t>
            </a:r>
            <a:r>
              <a:rPr lang="en-US" baseline="0" dirty="0" err="1"/>
              <a:t>ইচ্ছামত</a:t>
            </a:r>
            <a:r>
              <a:rPr lang="en-US" baseline="0" dirty="0"/>
              <a:t> </a:t>
            </a:r>
            <a:r>
              <a:rPr lang="en-US" baseline="0" dirty="0" err="1"/>
              <a:t>দল</a:t>
            </a:r>
            <a:r>
              <a:rPr lang="en-US" baseline="0" dirty="0"/>
              <a:t> </a:t>
            </a:r>
            <a:r>
              <a:rPr lang="en-US" baseline="0" dirty="0" err="1"/>
              <a:t>গঠন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95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spc="50" dirty="0" err="1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আলটাসোনাগ্রাফি</a:t>
            </a:r>
            <a:r>
              <a:rPr lang="en-US" sz="1200" spc="50" dirty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spc="50" dirty="0" err="1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ক্যালকুলেটর</a:t>
            </a:r>
            <a:r>
              <a:rPr lang="en-US" sz="1200" spc="50" dirty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spc="50" dirty="0" err="1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স্মার্টফোন</a:t>
            </a:r>
            <a:r>
              <a:rPr lang="en-US" sz="1200" spc="50" dirty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spc="50" dirty="0" err="1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টাইপরাইটার</a:t>
            </a:r>
            <a:r>
              <a:rPr lang="en-US" sz="1200" spc="50" dirty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spc="5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ল্যাপটপ, </a:t>
            </a:r>
            <a:r>
              <a:rPr lang="en-US" sz="1200" spc="50" dirty="0" err="1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1200" spc="50" baseline="0" dirty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50" baseline="0" dirty="0" err="1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ডিকশারী</a:t>
            </a:r>
            <a:r>
              <a:rPr lang="en-US" baseline="0" dirty="0"/>
              <a:t>।   </a:t>
            </a:r>
            <a:r>
              <a:rPr lang="en-US" baseline="0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প্রয়োজনবোধে</a:t>
            </a:r>
            <a:r>
              <a:rPr lang="en-US" baseline="0" dirty="0"/>
              <a:t> </a:t>
            </a:r>
            <a:r>
              <a:rPr lang="en-US" baseline="0" dirty="0" err="1"/>
              <a:t>উপকরণ</a:t>
            </a:r>
            <a:r>
              <a:rPr lang="en-US" baseline="0" dirty="0"/>
              <a:t> </a:t>
            </a:r>
            <a:r>
              <a:rPr lang="en-US" baseline="0" dirty="0" err="1"/>
              <a:t>ব্যবহার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ইনপুট</a:t>
            </a:r>
            <a:r>
              <a:rPr lang="en-US" baseline="0" dirty="0"/>
              <a:t> </a:t>
            </a:r>
            <a:r>
              <a:rPr lang="en-US" baseline="0" dirty="0" err="1"/>
              <a:t>ডিভাইস</a:t>
            </a:r>
            <a:r>
              <a:rPr lang="en-US" baseline="0" dirty="0"/>
              <a:t> </a:t>
            </a:r>
            <a:r>
              <a:rPr lang="en-US" baseline="0" dirty="0" err="1"/>
              <a:t>বুঝিয়ে</a:t>
            </a:r>
            <a:r>
              <a:rPr lang="en-US" baseline="0" dirty="0"/>
              <a:t> </a:t>
            </a:r>
            <a:r>
              <a:rPr lang="en-US" baseline="0" dirty="0" err="1"/>
              <a:t>দিতে</a:t>
            </a:r>
            <a:r>
              <a:rPr lang="en-US" baseline="0" dirty="0"/>
              <a:t> </a:t>
            </a:r>
            <a:r>
              <a:rPr lang="en-US" baseline="0" dirty="0" err="1"/>
              <a:t>পারবেন</a:t>
            </a:r>
            <a:r>
              <a:rPr lang="en-US" baseline="0" dirty="0"/>
              <a:t>। </a:t>
            </a:r>
            <a:r>
              <a:rPr lang="en-US" baseline="0" dirty="0" err="1"/>
              <a:t>যেমন</a:t>
            </a:r>
            <a:r>
              <a:rPr lang="en-US" baseline="0" dirty="0"/>
              <a:t> </a:t>
            </a:r>
            <a:r>
              <a:rPr lang="en-US" baseline="0" dirty="0" err="1"/>
              <a:t>নষ্ট</a:t>
            </a:r>
            <a:r>
              <a:rPr lang="en-US" baseline="0" dirty="0"/>
              <a:t> </a:t>
            </a:r>
            <a:r>
              <a:rPr lang="en-US" baseline="0" dirty="0" err="1"/>
              <a:t>কী-বোর্ড</a:t>
            </a:r>
            <a:r>
              <a:rPr lang="en-US" baseline="0" dirty="0"/>
              <a:t>, </a:t>
            </a:r>
            <a:r>
              <a:rPr lang="en-US" baseline="0" dirty="0" err="1"/>
              <a:t>মাউস</a:t>
            </a:r>
            <a:r>
              <a:rPr lang="en-US" baseline="0" dirty="0"/>
              <a:t> </a:t>
            </a:r>
            <a:r>
              <a:rPr lang="en-US" baseline="0" dirty="0" err="1"/>
              <a:t>মোবাইল</a:t>
            </a:r>
            <a:r>
              <a:rPr lang="en-US" baseline="0" dirty="0"/>
              <a:t> </a:t>
            </a:r>
            <a:r>
              <a:rPr lang="en-US" baseline="0" dirty="0" err="1"/>
              <a:t>ফোন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5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AC68-B042-4B8B-AF52-4919C47C96A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C1A8-7ACE-4CEF-92C3-3B3E5E253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37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AC68-B042-4B8B-AF52-4919C47C96A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C1A8-7ACE-4CEF-92C3-3B3E5E253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2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AC68-B042-4B8B-AF52-4919C47C96A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C1A8-7ACE-4CEF-92C3-3B3E5E2533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875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AC68-B042-4B8B-AF52-4919C47C96A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C1A8-7ACE-4CEF-92C3-3B3E5E253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85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AC68-B042-4B8B-AF52-4919C47C96A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C1A8-7ACE-4CEF-92C3-3B3E5E2533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7992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AC68-B042-4B8B-AF52-4919C47C96A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C1A8-7ACE-4CEF-92C3-3B3E5E253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85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AC68-B042-4B8B-AF52-4919C47C96A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C1A8-7ACE-4CEF-92C3-3B3E5E253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49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AC68-B042-4B8B-AF52-4919C47C96A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C1A8-7ACE-4CEF-92C3-3B3E5E253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3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AC68-B042-4B8B-AF52-4919C47C96A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C1A8-7ACE-4CEF-92C3-3B3E5E253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2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AC68-B042-4B8B-AF52-4919C47C96A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C1A8-7ACE-4CEF-92C3-3B3E5E253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3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AC68-B042-4B8B-AF52-4919C47C96A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C1A8-7ACE-4CEF-92C3-3B3E5E253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7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AC68-B042-4B8B-AF52-4919C47C96A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C1A8-7ACE-4CEF-92C3-3B3E5E253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0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AC68-B042-4B8B-AF52-4919C47C96A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C1A8-7ACE-4CEF-92C3-3B3E5E253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12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AC68-B042-4B8B-AF52-4919C47C96A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C1A8-7ACE-4CEF-92C3-3B3E5E253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9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AC68-B042-4B8B-AF52-4919C47C96A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C1A8-7ACE-4CEF-92C3-3B3E5E253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1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AC68-B042-4B8B-AF52-4919C47C96A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C1A8-7ACE-4CEF-92C3-3B3E5E253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46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BAC68-B042-4B8B-AF52-4919C47C96A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9AEC1A8-7ACE-4CEF-92C3-3B3E5E253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0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73" y="1447800"/>
            <a:ext cx="3886200" cy="470954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033638" y="923277"/>
            <a:ext cx="3195961" cy="76567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GB" sz="7200" dirty="0">
              <a:ln w="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7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ED15CE-EFCE-487E-8594-E63D6F328392}"/>
              </a:ext>
            </a:extLst>
          </p:cNvPr>
          <p:cNvSpPr txBox="1"/>
          <p:nvPr/>
        </p:nvSpPr>
        <p:spPr>
          <a:xfrm>
            <a:off x="1976755" y="2654423"/>
            <a:ext cx="82745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Thank You My Dear Students</a:t>
            </a:r>
          </a:p>
        </p:txBody>
      </p:sp>
    </p:spTree>
    <p:extLst>
      <p:ext uri="{BB962C8B-B14F-4D97-AF65-F5344CB8AC3E}">
        <p14:creationId xmlns:p14="http://schemas.microsoft.com/office/powerpoint/2010/main" val="215558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8011" y="2194742"/>
            <a:ext cx="4427442" cy="42511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defRPr/>
            </a:pP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কামরুজ্জামান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(আইসিটি)</a:t>
            </a:r>
          </a:p>
          <a:p>
            <a:pPr>
              <a:spcBef>
                <a:spcPct val="20000"/>
              </a:spcBef>
              <a:defRPr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নোয়াপাড়া ময়েজ উদ্দিন উচ্চ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কালীগঞ্জ,গাজীপুর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E-mail:qmkajal@gmail.com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Mobile:  01721244319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8756" y="152400"/>
            <a:ext cx="2967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dirty="0">
              <a:ln w="11430">
                <a:solidFill>
                  <a:schemeClr val="tx2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56737" y="1810304"/>
            <a:ext cx="5267253" cy="43951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: ৭ম</a:t>
            </a:r>
          </a:p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   :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   :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: 08</a:t>
            </a:r>
          </a:p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: 40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6990" y="152400"/>
            <a:ext cx="3496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spc="150" dirty="0" err="1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4000" spc="150" dirty="0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spc="150" dirty="0" err="1">
                <a:ln w="11430"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000" dirty="0">
              <a:ln w="11430">
                <a:solidFill>
                  <a:srgbClr val="002060"/>
                </a:solidFill>
              </a:ln>
              <a:solidFill>
                <a:schemeClr val="accent2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13756" y="70678"/>
            <a:ext cx="3583874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spc="1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5400" b="1" spc="1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spc="1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3F1BB4DD-E948-44C7-AF69-D760AB43DE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660" y="932161"/>
            <a:ext cx="1444422" cy="17311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5164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74819" y="143935"/>
            <a:ext cx="3948545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chemeClr val="tx1"/>
                  </a:solidFill>
                  <a:prstDash val="sysDot"/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800" b="1" dirty="0">
                <a:ln>
                  <a:solidFill>
                    <a:schemeClr val="tx1"/>
                  </a:solidFill>
                  <a:prstDash val="sysDot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chemeClr val="tx1"/>
                  </a:solidFill>
                  <a:prstDash val="sysDot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800" b="1" dirty="0">
                <a:ln>
                  <a:solidFill>
                    <a:schemeClr val="tx1"/>
                  </a:solidFill>
                  <a:prstDash val="sysDot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4657" y="5133208"/>
            <a:ext cx="95353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(Input) </a:t>
            </a:r>
            <a:r>
              <a:rPr lang="en-US" sz="36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(Device) </a:t>
            </a:r>
            <a:r>
              <a:rPr lang="en-US" sz="36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053D05-1F89-45B8-9F16-DA3B6C73F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32" y="1013002"/>
            <a:ext cx="5500687" cy="412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6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0624" y="823512"/>
            <a:ext cx="364074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spc="-150" dirty="0" err="1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u="sng" spc="-150" dirty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b="1" u="sng" spc="-150" dirty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spc="-150" dirty="0" err="1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3200" b="1" u="sng" spc="-150" dirty="0">
              <a:ln>
                <a:solidFill>
                  <a:schemeClr val="tx1"/>
                </a:solidFill>
                <a:prstDash val="dashDot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748" y="2512380"/>
            <a:ext cx="7225974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8800" dirty="0" err="1">
                <a:ln w="0">
                  <a:solidFill>
                    <a:sysClr val="windowText" lastClr="000000"/>
                  </a:solidFill>
                  <a:prstDash val="dash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8800" dirty="0">
                <a:ln w="0">
                  <a:solidFill>
                    <a:sysClr val="windowText" lastClr="000000"/>
                  </a:solidFill>
                  <a:prstDash val="dash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ln w="0">
                  <a:solidFill>
                    <a:sysClr val="windowText" lastClr="000000"/>
                  </a:solidFill>
                  <a:prstDash val="dash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8800" dirty="0">
                <a:ln w="0">
                  <a:solidFill>
                    <a:sysClr val="windowText" lastClr="000000"/>
                  </a:solidFill>
                  <a:prstDash val="dash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n w="0">
                <a:solidFill>
                  <a:sysClr val="windowText" lastClr="000000"/>
                </a:solidFill>
                <a:prstDash val="dash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9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7200" y="152401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spc="-150" dirty="0" err="1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7981" y="2325950"/>
            <a:ext cx="884141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 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1296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10779" y="152400"/>
            <a:ext cx="434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মাইক্রোফোন</a:t>
            </a:r>
            <a:r>
              <a:rPr lang="en-US" sz="5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76401"/>
            <a:ext cx="3339652" cy="314626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90600" y="5305962"/>
            <a:ext cx="1021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মাইক্রোফোনের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972" y="1654338"/>
            <a:ext cx="3352800" cy="31462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5520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191000" y="693089"/>
            <a:ext cx="36576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spc="-15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6800" y="4038601"/>
            <a:ext cx="100284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এখানে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কতকগুলো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যেগুলোর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সেগুলোর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spc="150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DFFEDE-20AF-428A-BFE2-0463C2634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459" y="1495961"/>
            <a:ext cx="4432917" cy="236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8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10559"/>
          <a:stretch/>
        </p:blipFill>
        <p:spPr>
          <a:xfrm>
            <a:off x="1447801" y="1278685"/>
            <a:ext cx="2889903" cy="25818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" t="8550" b="8916"/>
          <a:stretch/>
        </p:blipFill>
        <p:spPr>
          <a:xfrm>
            <a:off x="4572001" y="1278685"/>
            <a:ext cx="3081383" cy="25818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063418"/>
            <a:ext cx="2889904" cy="25659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063418"/>
            <a:ext cx="3081383" cy="25659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3670226" y="329625"/>
            <a:ext cx="455937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spc="50" dirty="0" err="1">
                <a:ln w="11430">
                  <a:noFill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spc="50" dirty="0">
                <a:ln w="11430">
                  <a:noFill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spc="50" dirty="0">
                <a:ln w="11430">
                  <a:noFill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000" spc="50" dirty="0">
                <a:ln w="11430">
                  <a:noFill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দেখি-</a:t>
            </a:r>
            <a:endParaRPr lang="en-US" sz="4000" spc="50" dirty="0">
              <a:ln w="11430">
                <a:noFill/>
              </a:ln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228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14503" y="2081388"/>
            <a:ext cx="3162896" cy="646331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399" y="1280161"/>
            <a:ext cx="6858000" cy="646331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(Input)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7532" y="2082226"/>
            <a:ext cx="3322943" cy="646331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819399" y="2935070"/>
            <a:ext cx="3320898" cy="646331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করানো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4503" y="2935070"/>
            <a:ext cx="3162896" cy="646331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দেখানো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306972" y="183349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spc="-15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spc="-15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620000" y="152401"/>
            <a:ext cx="3203635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819399" y="4907953"/>
            <a:ext cx="3320898" cy="646331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9400" y="4114801"/>
            <a:ext cx="6857999" cy="646331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ইঁদুরের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ডিভাইসকে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19399" y="5754470"/>
            <a:ext cx="3320898" cy="646331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14505" y="5754470"/>
            <a:ext cx="3162895" cy="646331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14504" y="4916270"/>
            <a:ext cx="3162896" cy="646331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কীবোর্ড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620001" y="228601"/>
            <a:ext cx="3203635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56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5" grpId="0" animBg="1"/>
      <p:bldP spid="25" grpId="1" animBg="1"/>
      <p:bldP spid="25" grpId="2" animBg="1"/>
      <p:bldP spid="25" grpId="3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</TotalTime>
  <Words>303</Words>
  <Application>Microsoft Office PowerPoint</Application>
  <PresentationFormat>Widescreen</PresentationFormat>
  <Paragraphs>58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Nikosh</vt:lpstr>
      <vt:lpstr>NikoshBAN</vt:lpstr>
      <vt:lpstr>NikoshLightBAN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KAJAL</dc:creator>
  <cp:lastModifiedBy>KAJAL</cp:lastModifiedBy>
  <cp:revision>18</cp:revision>
  <dcterms:created xsi:type="dcterms:W3CDTF">2020-10-17T01:03:03Z</dcterms:created>
  <dcterms:modified xsi:type="dcterms:W3CDTF">2020-10-19T16:36:18Z</dcterms:modified>
</cp:coreProperties>
</file>