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78" r:id="rId3"/>
    <p:sldId id="256" r:id="rId4"/>
    <p:sldId id="280" r:id="rId5"/>
    <p:sldId id="259" r:id="rId6"/>
    <p:sldId id="260" r:id="rId7"/>
    <p:sldId id="257" r:id="rId8"/>
    <p:sldId id="258" r:id="rId9"/>
    <p:sldId id="263" r:id="rId10"/>
    <p:sldId id="268" r:id="rId11"/>
    <p:sldId id="264" r:id="rId12"/>
    <p:sldId id="266" r:id="rId13"/>
    <p:sldId id="262" r:id="rId14"/>
    <p:sldId id="273" r:id="rId15"/>
    <p:sldId id="267" r:id="rId16"/>
    <p:sldId id="270" r:id="rId17"/>
    <p:sldId id="271" r:id="rId18"/>
    <p:sldId id="274" r:id="rId19"/>
    <p:sldId id="277" r:id="rId20"/>
    <p:sldId id="27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7FEF8-CEB7-4DA8-BECA-6935AE0F8454}" type="doc">
      <dgm:prSet loTypeId="urn:microsoft.com/office/officeart/2005/8/layout/cycle6" loCatId="cycle" qsTypeId="urn:microsoft.com/office/officeart/2005/8/quickstyle/3d7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611870F-08C5-4658-87ED-392155A6643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63CE641-5A19-4426-963C-E9173A2CD071}" type="par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0234003-CB00-4489-BFDC-806E94431CB4}" type="sib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DBAB546-8FB2-43C4-8857-304F6C9FCB50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DE55011-546C-4B05-9FE6-AD29459D2923}" type="par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3EC3793-0507-4153-A24D-616C0E026A2F}" type="sib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3FBE8B-0544-40F8-AFFE-D5B5C2CDAEBF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C82F6AF-9C82-40DE-A1DC-46D1FD000B71}" type="par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9E823AF-C124-468C-9CB0-942DA580F155}" type="sib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FD3CCF3-4E91-46BD-858F-C0A8547B3F4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5D4CDD-EE61-4BE6-88B5-371FB38E5178}" type="par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F51EA4-A513-4221-A393-B0B8824DA630}" type="sib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C083BB7-F56E-4886-B4CA-78AD6AB06FB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39CCAC4-0F5B-4058-A571-777909614CC0}" type="par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D97F491-742E-43B0-8DAA-9E51C9B61971}" type="sib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374EB76-54E4-4939-9A19-BB13966C468C}" type="pres">
      <dgm:prSet presAssocID="{4A37FEF8-CEB7-4DA8-BECA-6935AE0F84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1048-06EF-4AAB-B747-476BD7A2EF2D}" type="pres">
      <dgm:prSet presAssocID="{D611870F-08C5-4658-87ED-392155A66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91A2-2723-4571-8379-1CEAFE0C42F1}" type="pres">
      <dgm:prSet presAssocID="{D611870F-08C5-4658-87ED-392155A66439}" presName="spNode" presStyleCnt="0"/>
      <dgm:spPr/>
      <dgm:t>
        <a:bodyPr/>
        <a:lstStyle/>
        <a:p>
          <a:endParaRPr lang="en-US"/>
        </a:p>
      </dgm:t>
    </dgm:pt>
    <dgm:pt modelId="{74E9250D-98A9-4C2A-AB0B-85206580C590}" type="pres">
      <dgm:prSet presAssocID="{00234003-CB00-4489-BFDC-806E94431C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9DCB0EC-C30F-44E6-8455-3EB785EE8EB8}" type="pres">
      <dgm:prSet presAssocID="{CDBAB546-8FB2-43C4-8857-304F6C9FCB50}" presName="node" presStyleLbl="node1" presStyleIdx="1" presStyleCnt="5" custScaleX="12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11A1-8CEE-405C-A87B-DC874A90DF51}" type="pres">
      <dgm:prSet presAssocID="{CDBAB546-8FB2-43C4-8857-304F6C9FCB50}" presName="spNode" presStyleCnt="0"/>
      <dgm:spPr/>
      <dgm:t>
        <a:bodyPr/>
        <a:lstStyle/>
        <a:p>
          <a:endParaRPr lang="en-US"/>
        </a:p>
      </dgm:t>
    </dgm:pt>
    <dgm:pt modelId="{0B2CE169-6008-44AE-8C0F-CDF740C14186}" type="pres">
      <dgm:prSet presAssocID="{B3EC3793-0507-4153-A24D-616C0E026A2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D651B7B-C3C4-44CB-BEE0-4C74F3B9E588}" type="pres">
      <dgm:prSet presAssocID="{413FBE8B-0544-40F8-AFFE-D5B5C2CDA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3BDE-6974-4166-AD07-79312213C276}" type="pres">
      <dgm:prSet presAssocID="{413FBE8B-0544-40F8-AFFE-D5B5C2CDAEBF}" presName="spNode" presStyleCnt="0"/>
      <dgm:spPr/>
      <dgm:t>
        <a:bodyPr/>
        <a:lstStyle/>
        <a:p>
          <a:endParaRPr lang="en-US"/>
        </a:p>
      </dgm:t>
    </dgm:pt>
    <dgm:pt modelId="{AB091ACD-1EFB-4DD8-8B04-B2BCB41B4404}" type="pres">
      <dgm:prSet presAssocID="{29E823AF-C124-468C-9CB0-942DA580F1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F2EEB63-E242-431C-B963-3AD70019625C}" type="pres">
      <dgm:prSet presAssocID="{7FD3CCF3-4E91-46BD-858F-C0A8547B3F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38D9-1166-49B9-A751-C8DF02B5A483}" type="pres">
      <dgm:prSet presAssocID="{7FD3CCF3-4E91-46BD-858F-C0A8547B3F4E}" presName="spNode" presStyleCnt="0"/>
      <dgm:spPr/>
      <dgm:t>
        <a:bodyPr/>
        <a:lstStyle/>
        <a:p>
          <a:endParaRPr lang="en-US"/>
        </a:p>
      </dgm:t>
    </dgm:pt>
    <dgm:pt modelId="{C8172B11-6A79-4C3C-86F0-E1DDD6C32324}" type="pres">
      <dgm:prSet presAssocID="{C2F51EA4-A513-4221-A393-B0B8824DA63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C4D10C3-91CE-45BB-89F1-30D6E55516EA}" type="pres">
      <dgm:prSet presAssocID="{6C083BB7-F56E-4886-B4CA-78AD6AB06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3661-7103-42D6-9446-9B2F7985A5C9}" type="pres">
      <dgm:prSet presAssocID="{6C083BB7-F56E-4886-B4CA-78AD6AB06FB9}" presName="spNode" presStyleCnt="0"/>
      <dgm:spPr/>
      <dgm:t>
        <a:bodyPr/>
        <a:lstStyle/>
        <a:p>
          <a:endParaRPr lang="en-US"/>
        </a:p>
      </dgm:t>
    </dgm:pt>
    <dgm:pt modelId="{81B46AAA-E332-4FBF-BACE-F249A9DAC627}" type="pres">
      <dgm:prSet presAssocID="{8D97F491-742E-43B0-8DAA-9E51C9B6197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EFAB5C7-43F9-4AB1-B5F5-934A606771BB}" srcId="{4A37FEF8-CEB7-4DA8-BECA-6935AE0F8454}" destId="{CDBAB546-8FB2-43C4-8857-304F6C9FCB50}" srcOrd="1" destOrd="0" parTransId="{1DE55011-546C-4B05-9FE6-AD29459D2923}" sibTransId="{B3EC3793-0507-4153-A24D-616C0E026A2F}"/>
    <dgm:cxn modelId="{19EC6465-A477-4AD4-98E6-A2D4BB73299A}" type="presOf" srcId="{6C083BB7-F56E-4886-B4CA-78AD6AB06FB9}" destId="{8C4D10C3-91CE-45BB-89F1-30D6E55516EA}" srcOrd="0" destOrd="0" presId="urn:microsoft.com/office/officeart/2005/8/layout/cycle6"/>
    <dgm:cxn modelId="{404841B8-C2DB-4363-BAE2-09CF068467A9}" type="presOf" srcId="{C2F51EA4-A513-4221-A393-B0B8824DA630}" destId="{C8172B11-6A79-4C3C-86F0-E1DDD6C32324}" srcOrd="0" destOrd="0" presId="urn:microsoft.com/office/officeart/2005/8/layout/cycle6"/>
    <dgm:cxn modelId="{33D27BA1-39F8-42CC-9928-D812B29B9581}" type="presOf" srcId="{CDBAB546-8FB2-43C4-8857-304F6C9FCB50}" destId="{39DCB0EC-C30F-44E6-8455-3EB785EE8EB8}" srcOrd="0" destOrd="0" presId="urn:microsoft.com/office/officeart/2005/8/layout/cycle6"/>
    <dgm:cxn modelId="{2551D642-8291-4599-AFB2-E6ADFD605601}" srcId="{4A37FEF8-CEB7-4DA8-BECA-6935AE0F8454}" destId="{D611870F-08C5-4658-87ED-392155A66439}" srcOrd="0" destOrd="0" parTransId="{863CE641-5A19-4426-963C-E9173A2CD071}" sibTransId="{00234003-CB00-4489-BFDC-806E94431CB4}"/>
    <dgm:cxn modelId="{202F80A3-7EAD-4D05-AEC8-0EF87A8BF0F6}" type="presOf" srcId="{413FBE8B-0544-40F8-AFFE-D5B5C2CDAEBF}" destId="{7D651B7B-C3C4-44CB-BEE0-4C74F3B9E588}" srcOrd="0" destOrd="0" presId="urn:microsoft.com/office/officeart/2005/8/layout/cycle6"/>
    <dgm:cxn modelId="{DA4E877D-1964-48C5-A625-C5B9F5A59D5E}" type="presOf" srcId="{00234003-CB00-4489-BFDC-806E94431CB4}" destId="{74E9250D-98A9-4C2A-AB0B-85206580C590}" srcOrd="0" destOrd="0" presId="urn:microsoft.com/office/officeart/2005/8/layout/cycle6"/>
    <dgm:cxn modelId="{66802FA1-80B0-4EBD-B436-37236B5BD51C}" srcId="{4A37FEF8-CEB7-4DA8-BECA-6935AE0F8454}" destId="{7FD3CCF3-4E91-46BD-858F-C0A8547B3F4E}" srcOrd="3" destOrd="0" parTransId="{005D4CDD-EE61-4BE6-88B5-371FB38E5178}" sibTransId="{C2F51EA4-A513-4221-A393-B0B8824DA630}"/>
    <dgm:cxn modelId="{B3F7BECD-C5C1-476D-8507-D1E3E6FD8AA6}" srcId="{4A37FEF8-CEB7-4DA8-BECA-6935AE0F8454}" destId="{413FBE8B-0544-40F8-AFFE-D5B5C2CDAEBF}" srcOrd="2" destOrd="0" parTransId="{CC82F6AF-9C82-40DE-A1DC-46D1FD000B71}" sibTransId="{29E823AF-C124-468C-9CB0-942DA580F155}"/>
    <dgm:cxn modelId="{418AF60D-E23B-4F2E-9289-874D9F9F3F07}" type="presOf" srcId="{4A37FEF8-CEB7-4DA8-BECA-6935AE0F8454}" destId="{2374EB76-54E4-4939-9A19-BB13966C468C}" srcOrd="0" destOrd="0" presId="urn:microsoft.com/office/officeart/2005/8/layout/cycle6"/>
    <dgm:cxn modelId="{23452EA7-C201-4847-87E1-CC7D43A0ABBB}" type="presOf" srcId="{B3EC3793-0507-4153-A24D-616C0E026A2F}" destId="{0B2CE169-6008-44AE-8C0F-CDF740C14186}" srcOrd="0" destOrd="0" presId="urn:microsoft.com/office/officeart/2005/8/layout/cycle6"/>
    <dgm:cxn modelId="{DABF82F1-72F1-42DB-8B28-FB3C52D70649}" srcId="{4A37FEF8-CEB7-4DA8-BECA-6935AE0F8454}" destId="{6C083BB7-F56E-4886-B4CA-78AD6AB06FB9}" srcOrd="4" destOrd="0" parTransId="{039CCAC4-0F5B-4058-A571-777909614CC0}" sibTransId="{8D97F491-742E-43B0-8DAA-9E51C9B61971}"/>
    <dgm:cxn modelId="{B4326E21-24F3-43D4-8306-4ECE84E47CA1}" type="presOf" srcId="{29E823AF-C124-468C-9CB0-942DA580F155}" destId="{AB091ACD-1EFB-4DD8-8B04-B2BCB41B4404}" srcOrd="0" destOrd="0" presId="urn:microsoft.com/office/officeart/2005/8/layout/cycle6"/>
    <dgm:cxn modelId="{C66144A5-0884-44CD-9E8D-AA0F1F26595F}" type="presOf" srcId="{D611870F-08C5-4658-87ED-392155A66439}" destId="{4CA71048-06EF-4AAB-B747-476BD7A2EF2D}" srcOrd="0" destOrd="0" presId="urn:microsoft.com/office/officeart/2005/8/layout/cycle6"/>
    <dgm:cxn modelId="{EE2D450A-6EDA-4532-A0A3-9B78C86F062C}" type="presOf" srcId="{8D97F491-742E-43B0-8DAA-9E51C9B61971}" destId="{81B46AAA-E332-4FBF-BACE-F249A9DAC627}" srcOrd="0" destOrd="0" presId="urn:microsoft.com/office/officeart/2005/8/layout/cycle6"/>
    <dgm:cxn modelId="{192AD214-F74C-46B1-8A7F-96C8E606EF04}" type="presOf" srcId="{7FD3CCF3-4E91-46BD-858F-C0A8547B3F4E}" destId="{CF2EEB63-E242-431C-B963-3AD70019625C}" srcOrd="0" destOrd="0" presId="urn:microsoft.com/office/officeart/2005/8/layout/cycle6"/>
    <dgm:cxn modelId="{80E9F8AB-8184-442E-8167-04AC57ACFE35}" type="presParOf" srcId="{2374EB76-54E4-4939-9A19-BB13966C468C}" destId="{4CA71048-06EF-4AAB-B747-476BD7A2EF2D}" srcOrd="0" destOrd="0" presId="urn:microsoft.com/office/officeart/2005/8/layout/cycle6"/>
    <dgm:cxn modelId="{9DFFFCE0-4F64-49D7-93E3-ADDA7E2EA21A}" type="presParOf" srcId="{2374EB76-54E4-4939-9A19-BB13966C468C}" destId="{E3FB91A2-2723-4571-8379-1CEAFE0C42F1}" srcOrd="1" destOrd="0" presId="urn:microsoft.com/office/officeart/2005/8/layout/cycle6"/>
    <dgm:cxn modelId="{4042CA59-9EC0-42BD-8F49-C189BBA75058}" type="presParOf" srcId="{2374EB76-54E4-4939-9A19-BB13966C468C}" destId="{74E9250D-98A9-4C2A-AB0B-85206580C590}" srcOrd="2" destOrd="0" presId="urn:microsoft.com/office/officeart/2005/8/layout/cycle6"/>
    <dgm:cxn modelId="{12E28C2C-9E2A-4227-B856-90781C4C6E95}" type="presParOf" srcId="{2374EB76-54E4-4939-9A19-BB13966C468C}" destId="{39DCB0EC-C30F-44E6-8455-3EB785EE8EB8}" srcOrd="3" destOrd="0" presId="urn:microsoft.com/office/officeart/2005/8/layout/cycle6"/>
    <dgm:cxn modelId="{6457C04A-5AB2-48CB-872B-50813456AFD7}" type="presParOf" srcId="{2374EB76-54E4-4939-9A19-BB13966C468C}" destId="{EC7111A1-8CEE-405C-A87B-DC874A90DF51}" srcOrd="4" destOrd="0" presId="urn:microsoft.com/office/officeart/2005/8/layout/cycle6"/>
    <dgm:cxn modelId="{C0632993-3197-4423-8F61-86DD6DBA2368}" type="presParOf" srcId="{2374EB76-54E4-4939-9A19-BB13966C468C}" destId="{0B2CE169-6008-44AE-8C0F-CDF740C14186}" srcOrd="5" destOrd="0" presId="urn:microsoft.com/office/officeart/2005/8/layout/cycle6"/>
    <dgm:cxn modelId="{2731923D-6127-4EF6-9207-6E350BF10F7D}" type="presParOf" srcId="{2374EB76-54E4-4939-9A19-BB13966C468C}" destId="{7D651B7B-C3C4-44CB-BEE0-4C74F3B9E588}" srcOrd="6" destOrd="0" presId="urn:microsoft.com/office/officeart/2005/8/layout/cycle6"/>
    <dgm:cxn modelId="{77F80320-DBBB-499F-96FE-ED633C86A94F}" type="presParOf" srcId="{2374EB76-54E4-4939-9A19-BB13966C468C}" destId="{49CB3BDE-6974-4166-AD07-79312213C276}" srcOrd="7" destOrd="0" presId="urn:microsoft.com/office/officeart/2005/8/layout/cycle6"/>
    <dgm:cxn modelId="{E6202F03-72BA-46F9-88AF-94EC2496B49D}" type="presParOf" srcId="{2374EB76-54E4-4939-9A19-BB13966C468C}" destId="{AB091ACD-1EFB-4DD8-8B04-B2BCB41B4404}" srcOrd="8" destOrd="0" presId="urn:microsoft.com/office/officeart/2005/8/layout/cycle6"/>
    <dgm:cxn modelId="{2248093E-ED4B-47DD-8B5B-2F38ACA30D9B}" type="presParOf" srcId="{2374EB76-54E4-4939-9A19-BB13966C468C}" destId="{CF2EEB63-E242-431C-B963-3AD70019625C}" srcOrd="9" destOrd="0" presId="urn:microsoft.com/office/officeart/2005/8/layout/cycle6"/>
    <dgm:cxn modelId="{4EE64DF2-E767-48A5-95F3-7B6428A3747D}" type="presParOf" srcId="{2374EB76-54E4-4939-9A19-BB13966C468C}" destId="{90C638D9-1166-49B9-A751-C8DF02B5A483}" srcOrd="10" destOrd="0" presId="urn:microsoft.com/office/officeart/2005/8/layout/cycle6"/>
    <dgm:cxn modelId="{9C3F8BC2-0B27-4012-8DFF-397781817C7D}" type="presParOf" srcId="{2374EB76-54E4-4939-9A19-BB13966C468C}" destId="{C8172B11-6A79-4C3C-86F0-E1DDD6C32324}" srcOrd="11" destOrd="0" presId="urn:microsoft.com/office/officeart/2005/8/layout/cycle6"/>
    <dgm:cxn modelId="{0D436679-EF90-409A-A5E0-90E52E9424E6}" type="presParOf" srcId="{2374EB76-54E4-4939-9A19-BB13966C468C}" destId="{8C4D10C3-91CE-45BB-89F1-30D6E55516EA}" srcOrd="12" destOrd="0" presId="urn:microsoft.com/office/officeart/2005/8/layout/cycle6"/>
    <dgm:cxn modelId="{BE5298D7-D85B-4ACA-A63E-41078002D187}" type="presParOf" srcId="{2374EB76-54E4-4939-9A19-BB13966C468C}" destId="{5E1E3661-7103-42D6-9446-9B2F7985A5C9}" srcOrd="13" destOrd="0" presId="urn:microsoft.com/office/officeart/2005/8/layout/cycle6"/>
    <dgm:cxn modelId="{7293A730-430E-4AD0-AAAD-D3BDB2E7ED8E}" type="presParOf" srcId="{2374EB76-54E4-4939-9A19-BB13966C468C}" destId="{81B46AAA-E332-4FBF-BACE-F249A9DAC6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2FEF2-9363-40DC-9DDA-F148B8175F2C}" type="presOf" srcId="{31D91D19-C130-4660-86D3-E9B0F4F7E349}" destId="{579952E2-75B6-48CB-A884-1AF4A5FA7B8D}" srcOrd="0" destOrd="0" presId="urn:microsoft.com/office/officeart/2005/8/layout/radial5"/>
    <dgm:cxn modelId="{8918615E-2233-400E-A295-D7CF3EBD31F8}" type="presOf" srcId="{9C58151B-4A8D-46DD-AB6E-1AA6C923E1C5}" destId="{E8BA6D24-6C5B-4AF8-983E-035880D96573}" srcOrd="0" destOrd="0" presId="urn:microsoft.com/office/officeart/2005/8/layout/radial5"/>
    <dgm:cxn modelId="{6C58D6AE-26EC-4105-9977-73D04F3B4B8E}" type="presOf" srcId="{1C4D5085-8BC8-4AC8-9FE7-60B908435E4D}" destId="{E822667C-7B0B-4A1F-9B1F-C308E6A09F01}" srcOrd="0" destOrd="0" presId="urn:microsoft.com/office/officeart/2005/8/layout/radial5"/>
    <dgm:cxn modelId="{C961809C-8347-4389-8AA0-354125CAD96D}" type="presOf" srcId="{A6C1F5CD-6CFA-496D-99C7-CCE1F6A96D1B}" destId="{E1BC112B-9334-49F8-A632-2954D897ED5D}" srcOrd="0" destOrd="0" presId="urn:microsoft.com/office/officeart/2005/8/layout/radial5"/>
    <dgm:cxn modelId="{984D7036-FC0A-4518-8DBC-F7EF324165BB}" type="presOf" srcId="{31D91D19-C130-4660-86D3-E9B0F4F7E349}" destId="{69D01A47-5B0F-4194-922D-56AFDB740475}" srcOrd="1" destOrd="0" presId="urn:microsoft.com/office/officeart/2005/8/layout/radial5"/>
    <dgm:cxn modelId="{7897A768-42BE-4038-AADA-55B575E7A948}" type="presOf" srcId="{70AC1D91-7A69-4CF1-B57F-EC9A111EFB98}" destId="{F358536D-E451-4B56-A82D-A3335414B49C}" srcOrd="0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74BB3A5E-E24B-41B3-B3AA-189477CDA554}" type="presOf" srcId="{B13E8172-8E1A-4B35-8949-244B2BC76102}" destId="{1E92A72B-868D-4104-B89E-92890C03B731}" srcOrd="0" destOrd="0" presId="urn:microsoft.com/office/officeart/2005/8/layout/radial5"/>
    <dgm:cxn modelId="{788ABBD6-C077-4A3C-9488-345F6C6B3F37}" type="presOf" srcId="{8F678DCE-6E54-4E85-B28D-0B53090E0278}" destId="{64C39E6E-68A8-4F45-BFA1-D24FB1CB725D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21038EDE-AE6D-4858-ABCD-237DB207C204}" type="presOf" srcId="{FC03DDA4-0C02-4AD8-B526-96B3CF37AA26}" destId="{197B76D6-7E79-4D24-9EA2-C71BF353E82F}" srcOrd="0" destOrd="0" presId="urn:microsoft.com/office/officeart/2005/8/layout/radial5"/>
    <dgm:cxn modelId="{205D2AC5-7B92-4B59-B16B-02C540DB1B23}" type="presOf" srcId="{A761ACCA-4C77-48CA-910E-373FAD94C0D0}" destId="{32833A31-7CB2-4A01-BE0B-15F8639CF8BC}" srcOrd="0" destOrd="0" presId="urn:microsoft.com/office/officeart/2005/8/layout/radial5"/>
    <dgm:cxn modelId="{06953B1B-AD7A-4EB3-934A-B80BDC89197D}" type="presOf" srcId="{503D9EC1-3A4C-4941-AC95-FCBDB73D4CD4}" destId="{989E0BF5-9A86-45B2-AECB-13099CB43EFE}" srcOrd="1" destOrd="0" presId="urn:microsoft.com/office/officeart/2005/8/layout/radial5"/>
    <dgm:cxn modelId="{454C00C6-2E98-4B59-BB2D-CBF9A94BC0EC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D5641E4A-FEF4-4268-BC3C-ACB1BBA7EA62}" type="presOf" srcId="{70AC1D91-7A69-4CF1-B57F-EC9A111EFB98}" destId="{02918A4F-AD3B-4641-9CAA-B83DA4A2991B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AA97E908-8165-4428-A424-2B5836B15D97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25867A7C-62D7-4BB9-8AB7-8F1EEF299138}" type="presOf" srcId="{E963080C-2DDB-4AC7-A7AF-7EFA2AEC4DA3}" destId="{B8A034D2-2C75-48F8-BB81-30987CE83A34}" srcOrd="0" destOrd="0" presId="urn:microsoft.com/office/officeart/2005/8/layout/radial5"/>
    <dgm:cxn modelId="{2650C2BA-C286-4B7D-9867-7354D40C9A00}" type="presOf" srcId="{D7B694EB-BF1F-4F3D-BD99-7CA2F9A094FF}" destId="{B2F7A13F-1C25-4E25-AF8A-C4355CCFCF12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AB26DF11-5C8A-4A5E-9F64-BFA9AC8ECAE2}" type="presOf" srcId="{861F8B41-C978-4A2E-BE5A-4CDDCF2CABFD}" destId="{F6A884F1-770F-4442-AE8C-6CB47303FFFA}" srcOrd="0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05512082-5FDF-45BA-B8A9-051D7D75E95B}" type="presOf" srcId="{E963080C-2DDB-4AC7-A7AF-7EFA2AEC4DA3}" destId="{9C956A84-2514-4D19-9C00-FC5958019825}" srcOrd="1" destOrd="0" presId="urn:microsoft.com/office/officeart/2005/8/layout/radial5"/>
    <dgm:cxn modelId="{1FAEFB99-37EF-49E5-94E2-28E2FEA8B843}" type="presOf" srcId="{1EC6D4EF-CE41-483F-A487-E9AE103DEE1A}" destId="{D28089D3-34C6-4BA3-ABDB-BBCAFEFB531D}" srcOrd="1" destOrd="0" presId="urn:microsoft.com/office/officeart/2005/8/layout/radial5"/>
    <dgm:cxn modelId="{9CAC238B-B2D9-4024-9C2E-3EC8F6BCD2F5}" type="presOf" srcId="{DF341815-D581-4382-A594-1FDD123DB5A6}" destId="{775E0134-812A-4B48-9E6D-73168AA4FC10}" srcOrd="0" destOrd="0" presId="urn:microsoft.com/office/officeart/2005/8/layout/radial5"/>
    <dgm:cxn modelId="{27AF757F-6BF3-4E37-80F3-86ABA0C0509D}" type="presOf" srcId="{69AD386D-2758-444D-8429-1D59991CB881}" destId="{E85DD93B-B840-4034-B163-2E4D0E13030D}" srcOrd="0" destOrd="0" presId="urn:microsoft.com/office/officeart/2005/8/layout/radial5"/>
    <dgm:cxn modelId="{D4D1D30D-04F8-4C17-BC10-1235EB36A5AC}" type="presOf" srcId="{DF341815-D581-4382-A594-1FDD123DB5A6}" destId="{86BAD544-E09A-4AEE-8CEA-E0358B7AF5C9}" srcOrd="1" destOrd="0" presId="urn:microsoft.com/office/officeart/2005/8/layout/radial5"/>
    <dgm:cxn modelId="{DAF87071-BBDB-409D-B3D3-333327B5081E}" type="presOf" srcId="{1EC6D4EF-CE41-483F-A487-E9AE103DEE1A}" destId="{DD53F1FB-124B-4012-A0E9-3A44565D926A}" srcOrd="0" destOrd="0" presId="urn:microsoft.com/office/officeart/2005/8/layout/radial5"/>
    <dgm:cxn modelId="{53D42AEC-CE9D-4720-ACCE-925D900B5845}" type="presParOf" srcId="{1E92A72B-868D-4104-B89E-92890C03B731}" destId="{64C39E6E-68A8-4F45-BFA1-D24FB1CB725D}" srcOrd="0" destOrd="0" presId="urn:microsoft.com/office/officeart/2005/8/layout/radial5"/>
    <dgm:cxn modelId="{F196BBB6-8723-45AB-B635-A15A5F293678}" type="presParOf" srcId="{1E92A72B-868D-4104-B89E-92890C03B731}" destId="{B8A034D2-2C75-48F8-BB81-30987CE83A34}" srcOrd="1" destOrd="0" presId="urn:microsoft.com/office/officeart/2005/8/layout/radial5"/>
    <dgm:cxn modelId="{C7267252-1F36-438E-9ED9-E5DF2840FD7E}" type="presParOf" srcId="{B8A034D2-2C75-48F8-BB81-30987CE83A34}" destId="{9C956A84-2514-4D19-9C00-FC5958019825}" srcOrd="0" destOrd="0" presId="urn:microsoft.com/office/officeart/2005/8/layout/radial5"/>
    <dgm:cxn modelId="{365D36B9-0281-404A-8B50-9FF0E8402365}" type="presParOf" srcId="{1E92A72B-868D-4104-B89E-92890C03B731}" destId="{E822667C-7B0B-4A1F-9B1F-C308E6A09F01}" srcOrd="2" destOrd="0" presId="urn:microsoft.com/office/officeart/2005/8/layout/radial5"/>
    <dgm:cxn modelId="{FDF53A88-570B-4CDA-8565-0A9F4FC41424}" type="presParOf" srcId="{1E92A72B-868D-4104-B89E-92890C03B731}" destId="{579952E2-75B6-48CB-A884-1AF4A5FA7B8D}" srcOrd="3" destOrd="0" presId="urn:microsoft.com/office/officeart/2005/8/layout/radial5"/>
    <dgm:cxn modelId="{39A1EE7D-4B6B-4529-9C27-460CE38D1A8E}" type="presParOf" srcId="{579952E2-75B6-48CB-A884-1AF4A5FA7B8D}" destId="{69D01A47-5B0F-4194-922D-56AFDB740475}" srcOrd="0" destOrd="0" presId="urn:microsoft.com/office/officeart/2005/8/layout/radial5"/>
    <dgm:cxn modelId="{5E7D4B43-23AD-48F1-9CB0-E45AC6EEE34F}" type="presParOf" srcId="{1E92A72B-868D-4104-B89E-92890C03B731}" destId="{32833A31-7CB2-4A01-BE0B-15F8639CF8BC}" srcOrd="4" destOrd="0" presId="urn:microsoft.com/office/officeart/2005/8/layout/radial5"/>
    <dgm:cxn modelId="{0347CCD9-D635-444E-9CEA-9F95D7032B8D}" type="presParOf" srcId="{1E92A72B-868D-4104-B89E-92890C03B731}" destId="{E85DD93B-B840-4034-B163-2E4D0E13030D}" srcOrd="5" destOrd="0" presId="urn:microsoft.com/office/officeart/2005/8/layout/radial5"/>
    <dgm:cxn modelId="{F10F2739-D51B-41E5-AB43-A6AB2EE53855}" type="presParOf" srcId="{E85DD93B-B840-4034-B163-2E4D0E13030D}" destId="{ABD95AF8-9DC5-463B-96D7-753C40AB33E4}" srcOrd="0" destOrd="0" presId="urn:microsoft.com/office/officeart/2005/8/layout/radial5"/>
    <dgm:cxn modelId="{3295F923-982F-44CE-A6CE-BCF06724623A}" type="presParOf" srcId="{1E92A72B-868D-4104-B89E-92890C03B731}" destId="{B2F7A13F-1C25-4E25-AF8A-C4355CCFCF12}" srcOrd="6" destOrd="0" presId="urn:microsoft.com/office/officeart/2005/8/layout/radial5"/>
    <dgm:cxn modelId="{72191924-67B5-4E74-A435-DF1E950FFB18}" type="presParOf" srcId="{1E92A72B-868D-4104-B89E-92890C03B731}" destId="{EC3C3966-C90E-411F-9F3C-66FFECAB30D4}" srcOrd="7" destOrd="0" presId="urn:microsoft.com/office/officeart/2005/8/layout/radial5"/>
    <dgm:cxn modelId="{9C02D571-DCEC-4B6C-A14F-B4A172113746}" type="presParOf" srcId="{EC3C3966-C90E-411F-9F3C-66FFECAB30D4}" destId="{989E0BF5-9A86-45B2-AECB-13099CB43EFE}" srcOrd="0" destOrd="0" presId="urn:microsoft.com/office/officeart/2005/8/layout/radial5"/>
    <dgm:cxn modelId="{91A5B0FF-0732-4C72-B6AE-20F2125CD963}" type="presParOf" srcId="{1E92A72B-868D-4104-B89E-92890C03B731}" destId="{197B76D6-7E79-4D24-9EA2-C71BF353E82F}" srcOrd="8" destOrd="0" presId="urn:microsoft.com/office/officeart/2005/8/layout/radial5"/>
    <dgm:cxn modelId="{6E01E99B-4785-4388-8901-79FBC4D3246A}" type="presParOf" srcId="{1E92A72B-868D-4104-B89E-92890C03B731}" destId="{DD53F1FB-124B-4012-A0E9-3A44565D926A}" srcOrd="9" destOrd="0" presId="urn:microsoft.com/office/officeart/2005/8/layout/radial5"/>
    <dgm:cxn modelId="{1BA098FE-C318-479C-8AF6-C1AC323C0C3D}" type="presParOf" srcId="{DD53F1FB-124B-4012-A0E9-3A44565D926A}" destId="{D28089D3-34C6-4BA3-ABDB-BBCAFEFB531D}" srcOrd="0" destOrd="0" presId="urn:microsoft.com/office/officeart/2005/8/layout/radial5"/>
    <dgm:cxn modelId="{C8BFC9F5-B4B0-4200-B356-2D8BA107DF42}" type="presParOf" srcId="{1E92A72B-868D-4104-B89E-92890C03B731}" destId="{E1BC112B-9334-49F8-A632-2954D897ED5D}" srcOrd="10" destOrd="0" presId="urn:microsoft.com/office/officeart/2005/8/layout/radial5"/>
    <dgm:cxn modelId="{E4900E09-16F3-4AFB-8C89-8360159CF42C}" type="presParOf" srcId="{1E92A72B-868D-4104-B89E-92890C03B731}" destId="{775E0134-812A-4B48-9E6D-73168AA4FC10}" srcOrd="11" destOrd="0" presId="urn:microsoft.com/office/officeart/2005/8/layout/radial5"/>
    <dgm:cxn modelId="{6BA063D3-3DF8-4F00-92B1-DF6237C2C3B3}" type="presParOf" srcId="{775E0134-812A-4B48-9E6D-73168AA4FC10}" destId="{86BAD544-E09A-4AEE-8CEA-E0358B7AF5C9}" srcOrd="0" destOrd="0" presId="urn:microsoft.com/office/officeart/2005/8/layout/radial5"/>
    <dgm:cxn modelId="{4C2D20C9-367A-45B0-BCE2-7354E1501E55}" type="presParOf" srcId="{1E92A72B-868D-4104-B89E-92890C03B731}" destId="{E8BA6D24-6C5B-4AF8-983E-035880D96573}" srcOrd="12" destOrd="0" presId="urn:microsoft.com/office/officeart/2005/8/layout/radial5"/>
    <dgm:cxn modelId="{6FBB5C82-2C91-4250-A7A4-0574965591F3}" type="presParOf" srcId="{1E92A72B-868D-4104-B89E-92890C03B731}" destId="{F358536D-E451-4B56-A82D-A3335414B49C}" srcOrd="13" destOrd="0" presId="urn:microsoft.com/office/officeart/2005/8/layout/radial5"/>
    <dgm:cxn modelId="{65099B7E-9595-42C9-882B-FFD63BC8E9E7}" type="presParOf" srcId="{F358536D-E451-4B56-A82D-A3335414B49C}" destId="{02918A4F-AD3B-4641-9CAA-B83DA4A2991B}" srcOrd="0" destOrd="0" presId="urn:microsoft.com/office/officeart/2005/8/layout/radial5"/>
    <dgm:cxn modelId="{61C8E9F3-5D7D-4E9B-8D86-9743E0CFC70A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B502E-C27D-4BC7-8241-965D3E968E24}" type="presOf" srcId="{8F678DCE-6E54-4E85-B28D-0B53090E0278}" destId="{64C39E6E-68A8-4F45-BFA1-D24FB1CB725D}" srcOrd="0" destOrd="0" presId="urn:microsoft.com/office/officeart/2005/8/layout/radial5"/>
    <dgm:cxn modelId="{778082C2-C49D-4503-8640-5EEAE71BFF30}" type="presOf" srcId="{31D91D19-C130-4660-86D3-E9B0F4F7E349}" destId="{69D01A47-5B0F-4194-922D-56AFDB740475}" srcOrd="1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6B910FB1-DD49-4B98-AF62-31E33A024090}" type="presOf" srcId="{FC03DDA4-0C02-4AD8-B526-96B3CF37AA26}" destId="{197B76D6-7E79-4D24-9EA2-C71BF353E82F}" srcOrd="0" destOrd="0" presId="urn:microsoft.com/office/officeart/2005/8/layout/radial5"/>
    <dgm:cxn modelId="{F9D93715-076F-47B5-BADD-FD9488D094A0}" type="presOf" srcId="{70AC1D91-7A69-4CF1-B57F-EC9A111EFB98}" destId="{F358536D-E451-4B56-A82D-A3335414B49C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5C51CAEB-771D-4932-A3D6-4D837AA2C925}" type="presOf" srcId="{DF341815-D581-4382-A594-1FDD123DB5A6}" destId="{775E0134-812A-4B48-9E6D-73168AA4FC10}" srcOrd="0" destOrd="0" presId="urn:microsoft.com/office/officeart/2005/8/layout/radial5"/>
    <dgm:cxn modelId="{164D95C5-7D51-4A5F-90DF-117C45598F33}" type="presOf" srcId="{69AD386D-2758-444D-8429-1D59991CB881}" destId="{E85DD93B-B840-4034-B163-2E4D0E13030D}" srcOrd="0" destOrd="0" presId="urn:microsoft.com/office/officeart/2005/8/layout/radial5"/>
    <dgm:cxn modelId="{CAFD69D8-5F84-451C-AA1E-BF1EB21371E8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F31089A1-3CA1-499B-A551-A6B3023AEA8F}" type="presOf" srcId="{70AC1D91-7A69-4CF1-B57F-EC9A111EFB98}" destId="{02918A4F-AD3B-4641-9CAA-B83DA4A2991B}" srcOrd="1" destOrd="0" presId="urn:microsoft.com/office/officeart/2005/8/layout/radial5"/>
    <dgm:cxn modelId="{33DA8EB5-8469-485B-A7ED-E2732E13EF65}" type="presOf" srcId="{1EC6D4EF-CE41-483F-A487-E9AE103DEE1A}" destId="{D28089D3-34C6-4BA3-ABDB-BBCAFEFB531D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87E07421-7E44-4F05-B48E-767856EC5F70}" type="presOf" srcId="{503D9EC1-3A4C-4941-AC95-FCBDB73D4CD4}" destId="{989E0BF5-9A86-45B2-AECB-13099CB43EFE}" srcOrd="1" destOrd="0" presId="urn:microsoft.com/office/officeart/2005/8/layout/radial5"/>
    <dgm:cxn modelId="{960107BC-A28C-4919-90E1-B6991F2FAA60}" type="presOf" srcId="{E963080C-2DDB-4AC7-A7AF-7EFA2AEC4DA3}" destId="{B8A034D2-2C75-48F8-BB81-30987CE83A34}" srcOrd="0" destOrd="0" presId="urn:microsoft.com/office/officeart/2005/8/layout/radial5"/>
    <dgm:cxn modelId="{A4BDAF6D-4B21-40DC-A0FF-8FBF6992B26A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87126C91-C86A-4A84-869E-22D86BC45E61}" type="presOf" srcId="{DF341815-D581-4382-A594-1FDD123DB5A6}" destId="{86BAD544-E09A-4AEE-8CEA-E0358B7AF5C9}" srcOrd="1" destOrd="0" presId="urn:microsoft.com/office/officeart/2005/8/layout/radial5"/>
    <dgm:cxn modelId="{24435111-5A61-44D4-80FB-75D5C77B5D1C}" type="presOf" srcId="{1C4D5085-8BC8-4AC8-9FE7-60B908435E4D}" destId="{E822667C-7B0B-4A1F-9B1F-C308E6A09F01}" srcOrd="0" destOrd="0" presId="urn:microsoft.com/office/officeart/2005/8/layout/radial5"/>
    <dgm:cxn modelId="{0E243D74-D674-4B3C-9881-EF23178F7143}" type="presOf" srcId="{A761ACCA-4C77-48CA-910E-373FAD94C0D0}" destId="{32833A31-7CB2-4A01-BE0B-15F8639CF8BC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5A8ACCBC-0477-44BC-B2C7-FD1F650731AC}" type="presOf" srcId="{31D91D19-C130-4660-86D3-E9B0F4F7E349}" destId="{579952E2-75B6-48CB-A884-1AF4A5FA7B8D}" srcOrd="0" destOrd="0" presId="urn:microsoft.com/office/officeart/2005/8/layout/radial5"/>
    <dgm:cxn modelId="{29C080FC-90CA-4B4E-A701-F0E85D949AC4}" type="presOf" srcId="{E963080C-2DDB-4AC7-A7AF-7EFA2AEC4DA3}" destId="{9C956A84-2514-4D19-9C00-FC5958019825}" srcOrd="1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66843226-2A19-43E7-BAE9-EC399DA8AEFA}" type="presOf" srcId="{9C58151B-4A8D-46DD-AB6E-1AA6C923E1C5}" destId="{E8BA6D24-6C5B-4AF8-983E-035880D96573}" srcOrd="0" destOrd="0" presId="urn:microsoft.com/office/officeart/2005/8/layout/radial5"/>
    <dgm:cxn modelId="{91CEA7AE-6DE4-4705-ACCC-E30F6F9D9CDC}" type="presOf" srcId="{1EC6D4EF-CE41-483F-A487-E9AE103DEE1A}" destId="{DD53F1FB-124B-4012-A0E9-3A44565D926A}" srcOrd="0" destOrd="0" presId="urn:microsoft.com/office/officeart/2005/8/layout/radial5"/>
    <dgm:cxn modelId="{1ACA82A1-8A0F-440D-B53D-141AAE003A41}" type="presOf" srcId="{861F8B41-C978-4A2E-BE5A-4CDDCF2CABFD}" destId="{F6A884F1-770F-4442-AE8C-6CB47303FFFA}" srcOrd="0" destOrd="0" presId="urn:microsoft.com/office/officeart/2005/8/layout/radial5"/>
    <dgm:cxn modelId="{EFEB071B-1470-4CD0-9231-32296EE7A3F3}" type="presOf" srcId="{B13E8172-8E1A-4B35-8949-244B2BC76102}" destId="{1E92A72B-868D-4104-B89E-92890C03B731}" srcOrd="0" destOrd="0" presId="urn:microsoft.com/office/officeart/2005/8/layout/radial5"/>
    <dgm:cxn modelId="{84A876B2-FEC3-47E0-9FBF-76BA933D2B26}" type="presOf" srcId="{A6C1F5CD-6CFA-496D-99C7-CCE1F6A96D1B}" destId="{E1BC112B-9334-49F8-A632-2954D897ED5D}" srcOrd="0" destOrd="0" presId="urn:microsoft.com/office/officeart/2005/8/layout/radial5"/>
    <dgm:cxn modelId="{2CAFB92A-6E7C-475E-B788-7A2448B1A1EE}" type="presOf" srcId="{D7B694EB-BF1F-4F3D-BD99-7CA2F9A094FF}" destId="{B2F7A13F-1C25-4E25-AF8A-C4355CCFCF12}" srcOrd="0" destOrd="0" presId="urn:microsoft.com/office/officeart/2005/8/layout/radial5"/>
    <dgm:cxn modelId="{95AB9F19-0AD5-45F8-8B7A-D1E9380B2FB6}" type="presParOf" srcId="{1E92A72B-868D-4104-B89E-92890C03B731}" destId="{64C39E6E-68A8-4F45-BFA1-D24FB1CB725D}" srcOrd="0" destOrd="0" presId="urn:microsoft.com/office/officeart/2005/8/layout/radial5"/>
    <dgm:cxn modelId="{EE1DF454-D15E-441B-A879-51484FCC38EC}" type="presParOf" srcId="{1E92A72B-868D-4104-B89E-92890C03B731}" destId="{B8A034D2-2C75-48F8-BB81-30987CE83A34}" srcOrd="1" destOrd="0" presId="urn:microsoft.com/office/officeart/2005/8/layout/radial5"/>
    <dgm:cxn modelId="{F03C99A0-0807-4FEC-A670-E845E15BA747}" type="presParOf" srcId="{B8A034D2-2C75-48F8-BB81-30987CE83A34}" destId="{9C956A84-2514-4D19-9C00-FC5958019825}" srcOrd="0" destOrd="0" presId="urn:microsoft.com/office/officeart/2005/8/layout/radial5"/>
    <dgm:cxn modelId="{4DC33059-3056-4FB1-94FD-8B135181A694}" type="presParOf" srcId="{1E92A72B-868D-4104-B89E-92890C03B731}" destId="{E822667C-7B0B-4A1F-9B1F-C308E6A09F01}" srcOrd="2" destOrd="0" presId="urn:microsoft.com/office/officeart/2005/8/layout/radial5"/>
    <dgm:cxn modelId="{8490EF74-F1E4-4757-A33B-8F7EA9D2A78A}" type="presParOf" srcId="{1E92A72B-868D-4104-B89E-92890C03B731}" destId="{579952E2-75B6-48CB-A884-1AF4A5FA7B8D}" srcOrd="3" destOrd="0" presId="urn:microsoft.com/office/officeart/2005/8/layout/radial5"/>
    <dgm:cxn modelId="{E01BA589-3B10-4C87-89DC-E5D15B0F2418}" type="presParOf" srcId="{579952E2-75B6-48CB-A884-1AF4A5FA7B8D}" destId="{69D01A47-5B0F-4194-922D-56AFDB740475}" srcOrd="0" destOrd="0" presId="urn:microsoft.com/office/officeart/2005/8/layout/radial5"/>
    <dgm:cxn modelId="{1A3C65FA-0C11-44F6-9592-E70C4CC4F554}" type="presParOf" srcId="{1E92A72B-868D-4104-B89E-92890C03B731}" destId="{32833A31-7CB2-4A01-BE0B-15F8639CF8BC}" srcOrd="4" destOrd="0" presId="urn:microsoft.com/office/officeart/2005/8/layout/radial5"/>
    <dgm:cxn modelId="{8C9699AD-EFD1-40A6-89C6-3ABA97A94682}" type="presParOf" srcId="{1E92A72B-868D-4104-B89E-92890C03B731}" destId="{E85DD93B-B840-4034-B163-2E4D0E13030D}" srcOrd="5" destOrd="0" presId="urn:microsoft.com/office/officeart/2005/8/layout/radial5"/>
    <dgm:cxn modelId="{BDF1B165-8C8A-4772-90AE-AE4057AF44C3}" type="presParOf" srcId="{E85DD93B-B840-4034-B163-2E4D0E13030D}" destId="{ABD95AF8-9DC5-463B-96D7-753C40AB33E4}" srcOrd="0" destOrd="0" presId="urn:microsoft.com/office/officeart/2005/8/layout/radial5"/>
    <dgm:cxn modelId="{D82F96CC-66D7-4265-AC8E-2BF654D643AC}" type="presParOf" srcId="{1E92A72B-868D-4104-B89E-92890C03B731}" destId="{B2F7A13F-1C25-4E25-AF8A-C4355CCFCF12}" srcOrd="6" destOrd="0" presId="urn:microsoft.com/office/officeart/2005/8/layout/radial5"/>
    <dgm:cxn modelId="{3E1E85DA-F23D-43FF-B375-3335A3ADF9D9}" type="presParOf" srcId="{1E92A72B-868D-4104-B89E-92890C03B731}" destId="{EC3C3966-C90E-411F-9F3C-66FFECAB30D4}" srcOrd="7" destOrd="0" presId="urn:microsoft.com/office/officeart/2005/8/layout/radial5"/>
    <dgm:cxn modelId="{E0D13EAE-D328-4103-B0C6-4E28E3F17712}" type="presParOf" srcId="{EC3C3966-C90E-411F-9F3C-66FFECAB30D4}" destId="{989E0BF5-9A86-45B2-AECB-13099CB43EFE}" srcOrd="0" destOrd="0" presId="urn:microsoft.com/office/officeart/2005/8/layout/radial5"/>
    <dgm:cxn modelId="{AB8E242A-7B3B-4160-9BE3-E4F444AA3B1C}" type="presParOf" srcId="{1E92A72B-868D-4104-B89E-92890C03B731}" destId="{197B76D6-7E79-4D24-9EA2-C71BF353E82F}" srcOrd="8" destOrd="0" presId="urn:microsoft.com/office/officeart/2005/8/layout/radial5"/>
    <dgm:cxn modelId="{16C21025-4DA5-4503-8692-AF3952C34414}" type="presParOf" srcId="{1E92A72B-868D-4104-B89E-92890C03B731}" destId="{DD53F1FB-124B-4012-A0E9-3A44565D926A}" srcOrd="9" destOrd="0" presId="urn:microsoft.com/office/officeart/2005/8/layout/radial5"/>
    <dgm:cxn modelId="{E39C84FE-CCF8-466A-BD93-182982F26F8B}" type="presParOf" srcId="{DD53F1FB-124B-4012-A0E9-3A44565D926A}" destId="{D28089D3-34C6-4BA3-ABDB-BBCAFEFB531D}" srcOrd="0" destOrd="0" presId="urn:microsoft.com/office/officeart/2005/8/layout/radial5"/>
    <dgm:cxn modelId="{85D6043B-2019-4F40-8644-5B79713EC2EA}" type="presParOf" srcId="{1E92A72B-868D-4104-B89E-92890C03B731}" destId="{E1BC112B-9334-49F8-A632-2954D897ED5D}" srcOrd="10" destOrd="0" presId="urn:microsoft.com/office/officeart/2005/8/layout/radial5"/>
    <dgm:cxn modelId="{41A4F32A-DF46-4108-AEF4-D4691D5DBB02}" type="presParOf" srcId="{1E92A72B-868D-4104-B89E-92890C03B731}" destId="{775E0134-812A-4B48-9E6D-73168AA4FC10}" srcOrd="11" destOrd="0" presId="urn:microsoft.com/office/officeart/2005/8/layout/radial5"/>
    <dgm:cxn modelId="{6E70FAF2-3DDA-4B50-B759-98B2CE228D26}" type="presParOf" srcId="{775E0134-812A-4B48-9E6D-73168AA4FC10}" destId="{86BAD544-E09A-4AEE-8CEA-E0358B7AF5C9}" srcOrd="0" destOrd="0" presId="urn:microsoft.com/office/officeart/2005/8/layout/radial5"/>
    <dgm:cxn modelId="{213EECBC-75EF-4D75-9617-C2D1F50BC21A}" type="presParOf" srcId="{1E92A72B-868D-4104-B89E-92890C03B731}" destId="{E8BA6D24-6C5B-4AF8-983E-035880D96573}" srcOrd="12" destOrd="0" presId="urn:microsoft.com/office/officeart/2005/8/layout/radial5"/>
    <dgm:cxn modelId="{DD04CAC6-0E1E-4C44-A617-1A54CEFBD4C7}" type="presParOf" srcId="{1E92A72B-868D-4104-B89E-92890C03B731}" destId="{F358536D-E451-4B56-A82D-A3335414B49C}" srcOrd="13" destOrd="0" presId="urn:microsoft.com/office/officeart/2005/8/layout/radial5"/>
    <dgm:cxn modelId="{E2ECBEB2-CEA1-4C9A-B613-410EDC38B58C}" type="presParOf" srcId="{F358536D-E451-4B56-A82D-A3335414B49C}" destId="{02918A4F-AD3B-4641-9CAA-B83DA4A2991B}" srcOrd="0" destOrd="0" presId="urn:microsoft.com/office/officeart/2005/8/layout/radial5"/>
    <dgm:cxn modelId="{6E228A22-AF33-416F-985B-7D25E1676F70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1048-06EF-4AAB-B747-476BD7A2EF2D}">
      <dsp:nvSpPr>
        <dsp:cNvPr id="0" name=""/>
        <dsp:cNvSpPr/>
      </dsp:nvSpPr>
      <dsp:spPr>
        <a:xfrm>
          <a:off x="3337049" y="436"/>
          <a:ext cx="1561132" cy="1014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86584" y="49971"/>
        <a:ext cx="1462062" cy="915666"/>
      </dsp:txXfrm>
    </dsp:sp>
    <dsp:sp modelId="{74E9250D-98A9-4C2A-AB0B-85206580C590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820810" y="160627"/>
              </a:moveTo>
              <a:arcTo wR="2029493" hR="2029493" stAng="17576931" swAng="19640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CB0EC-C30F-44E6-8455-3EB785EE8EB8}">
      <dsp:nvSpPr>
        <dsp:cNvPr id="0" name=""/>
        <dsp:cNvSpPr/>
      </dsp:nvSpPr>
      <dsp:spPr>
        <a:xfrm>
          <a:off x="5044243" y="1402781"/>
          <a:ext cx="2007070" cy="1014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093778" y="1452316"/>
        <a:ext cx="1908000" cy="915666"/>
      </dsp:txXfrm>
    </dsp:sp>
    <dsp:sp modelId="{0B2CE169-6008-44AE-8C0F-CDF740C14186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4056174" y="1922697"/>
              </a:moveTo>
              <a:arcTo wR="2029493" hR="2029493" stAng="21419015" swAng="21982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1B7B-C3C4-44CB-BEE0-4C74F3B9E588}">
      <dsp:nvSpPr>
        <dsp:cNvPr id="0" name=""/>
        <dsp:cNvSpPr/>
      </dsp:nvSpPr>
      <dsp:spPr>
        <a:xfrm>
          <a:off x="4529955" y="3671823"/>
          <a:ext cx="1561132" cy="1014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79490" y="3721358"/>
        <a:ext cx="1462062" cy="915666"/>
      </dsp:txXfrm>
    </dsp:sp>
    <dsp:sp modelId="{AB091ACD-1EFB-4DD8-8B04-B2BCB41B440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433754" y="4018315"/>
              </a:moveTo>
              <a:arcTo wR="2029493" hR="2029493" stAng="4710612" swAng="13787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EB63-E242-431C-B963-3AD70019625C}">
      <dsp:nvSpPr>
        <dsp:cNvPr id="0" name=""/>
        <dsp:cNvSpPr/>
      </dsp:nvSpPr>
      <dsp:spPr>
        <a:xfrm>
          <a:off x="2144143" y="3671823"/>
          <a:ext cx="1561132" cy="1014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193678" y="3721358"/>
        <a:ext cx="1462062" cy="915666"/>
      </dsp:txXfrm>
    </dsp:sp>
    <dsp:sp modelId="{C8172B11-6A79-4C3C-86F0-E1DDD6C3232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39494" y="3153213"/>
              </a:moveTo>
              <a:arcTo wR="2029493" hR="2029493" stAng="8782746" swAng="21982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D10C3-91CE-45BB-89F1-30D6E55516EA}">
      <dsp:nvSpPr>
        <dsp:cNvPr id="0" name=""/>
        <dsp:cNvSpPr/>
      </dsp:nvSpPr>
      <dsp:spPr>
        <a:xfrm>
          <a:off x="1406886" y="1402781"/>
          <a:ext cx="1561132" cy="1014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456421" y="1452316"/>
        <a:ext cx="1462062" cy="915666"/>
      </dsp:txXfrm>
    </dsp:sp>
    <dsp:sp modelId="{81B46AAA-E332-4FBF-BACE-F249A9DAC627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53269" y="885326"/>
              </a:moveTo>
              <a:arcTo wR="2029493" hR="2029493" stAng="12859013" swAng="196405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www.islamicesources.com/main/images/general_Images/quran5.jpg&amp;imgrefurl=http://www.islamicesources.com/main/index.php?option=com_content&amp;view=category&amp;layout=blog&amp;id=29&amp;Itemid=183&amp;usg=__49fjXzWqlfPRLvX6VbmLiKj-qB0=&amp;h=471&amp;w=512&amp;sz=260&amp;hl=en&amp;start=2&amp;zoom=1&amp;tbnid=FD5_QdRwVGLqbM:&amp;tbnh=121&amp;tbnw=131&amp;ei=b0pKTbSJHYjusgbKo5ChDw&amp;prev=/images?q=quran&amp;um=1&amp;hl=en&amp;sa=X&amp;tbs=isch:1&amp;um=1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15" y="18789"/>
            <a:ext cx="8458200" cy="1752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2" y="1766170"/>
            <a:ext cx="7256285" cy="44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বাচক  বিশেষ্য-</a:t>
            </a:r>
            <a:r>
              <a:rPr lang="bn-BD" sz="5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 নাম</a:t>
            </a:r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4800" y="609600"/>
            <a:ext cx="8610600" cy="4648200"/>
            <a:chOff x="304800" y="609600"/>
            <a:chExt cx="8610600" cy="46482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962400"/>
              <a:ext cx="28985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নদী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4800" y="609600"/>
              <a:ext cx="8610600" cy="4648200"/>
              <a:chOff x="304800" y="609600"/>
              <a:chExt cx="8610600" cy="4648200"/>
            </a:xfrm>
          </p:grpSpPr>
          <p:pic>
            <p:nvPicPr>
              <p:cNvPr id="16" name="Picture 15" descr="taj-mahal.jpg"/>
              <p:cNvPicPr>
                <a:picLocks noChangeAspect="1"/>
              </p:cNvPicPr>
              <p:nvPr/>
            </p:nvPicPr>
            <p:blipFill>
              <a:blip r:embed="rId2"/>
              <a:srcRect b="3995"/>
              <a:stretch>
                <a:fillRect/>
              </a:stretch>
            </p:blipFill>
            <p:spPr>
              <a:xfrm>
                <a:off x="2667000" y="1143000"/>
                <a:ext cx="6248400" cy="4114800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800" y="609600"/>
                <a:ext cx="2362200" cy="1295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নিদিঁষ্ট স্থান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1143000"/>
            <a:ext cx="8610600" cy="4629150"/>
            <a:chOff x="304800" y="1143000"/>
            <a:chExt cx="8610600" cy="4629150"/>
          </a:xfrm>
        </p:grpSpPr>
        <p:sp>
          <p:nvSpPr>
            <p:cNvPr id="15" name="Right Arrow 14"/>
            <p:cNvSpPr/>
            <p:nvPr/>
          </p:nvSpPr>
          <p:spPr>
            <a:xfrm>
              <a:off x="304800" y="1676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burigang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143000"/>
              <a:ext cx="6248400" cy="46291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24400" y="1447800"/>
              <a:ext cx="1903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990601"/>
            <a:ext cx="8839200" cy="4724400"/>
            <a:chOff x="304800" y="990601"/>
            <a:chExt cx="8839200" cy="4724400"/>
          </a:xfrm>
        </p:grpSpPr>
        <p:sp>
          <p:nvSpPr>
            <p:cNvPr id="11" name="Right Arrow 10"/>
            <p:cNvSpPr/>
            <p:nvPr/>
          </p:nvSpPr>
          <p:spPr>
            <a:xfrm>
              <a:off x="304800" y="2971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Mount_Everst.jpg"/>
            <p:cNvPicPr>
              <a:picLocks noChangeAspect="1"/>
            </p:cNvPicPr>
            <p:nvPr/>
          </p:nvPicPr>
          <p:blipFill>
            <a:blip r:embed="rId4"/>
            <a:srcRect b="7925"/>
            <a:stretch>
              <a:fillRect/>
            </a:stretch>
          </p:blipFill>
          <p:spPr>
            <a:xfrm>
              <a:off x="2667000" y="990601"/>
              <a:ext cx="6477000" cy="4724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57600" y="1143000"/>
              <a:ext cx="3179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মাউন্ট এভারেষ্ট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990600"/>
            <a:ext cx="8763000" cy="4668820"/>
            <a:chOff x="304800" y="990600"/>
            <a:chExt cx="8763000" cy="4668820"/>
          </a:xfrm>
        </p:grpSpPr>
        <p:sp>
          <p:nvSpPr>
            <p:cNvPr id="13" name="Right Arrow 12"/>
            <p:cNvSpPr/>
            <p:nvPr/>
          </p:nvSpPr>
          <p:spPr>
            <a:xfrm>
              <a:off x="304800" y="4114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ব্যাক্তি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Musa-Ibrahi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990600"/>
              <a:ext cx="6400800" cy="4668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0386870">
              <a:off x="2747622" y="1404861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মুসা ইব্রাহিম</a:t>
              </a:r>
              <a:endParaRPr lang="en-U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990600"/>
            <a:ext cx="8876983" cy="5638800"/>
            <a:chOff x="304800" y="990600"/>
            <a:chExt cx="8876983" cy="5638800"/>
          </a:xfrm>
        </p:grpSpPr>
        <p:sp>
          <p:nvSpPr>
            <p:cNvPr id="12" name="Right Arrow 11"/>
            <p:cNvSpPr/>
            <p:nvPr/>
          </p:nvSpPr>
          <p:spPr>
            <a:xfrm>
              <a:off x="304800" y="53340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গ্রন্থ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gita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990600"/>
              <a:ext cx="3657600" cy="5178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://upload.wikimedia.org/wikipedia/commons/8/83/Rabindranath_Tagore_by_Shterenberg_A.jpg"/>
            <p:cNvPicPr>
              <a:picLocks noChangeAspect="1" noChangeArrowheads="1"/>
            </p:cNvPicPr>
            <p:nvPr/>
          </p:nvPicPr>
          <p:blipFill>
            <a:blip r:embed="rId7"/>
            <a:srcRect l="3900" r="19085"/>
            <a:stretch>
              <a:fillRect/>
            </a:stretch>
          </p:blipFill>
          <p:spPr bwMode="auto">
            <a:xfrm>
              <a:off x="6172200" y="990600"/>
              <a:ext cx="3009583" cy="518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নবাচক  বিশেষ্য- 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14400"/>
            <a:ext cx="8991600" cy="4648200"/>
            <a:chOff x="0" y="914400"/>
            <a:chExt cx="8991600" cy="4648200"/>
          </a:xfrm>
        </p:grpSpPr>
        <p:sp>
          <p:nvSpPr>
            <p:cNvPr id="4" name="Right Arrow 3"/>
            <p:cNvSpPr/>
            <p:nvPr/>
          </p:nvSpPr>
          <p:spPr>
            <a:xfrm>
              <a:off x="0" y="914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bangladesh_dhaka_webshotsclarkdavid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99060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1066800"/>
              <a:ext cx="10759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990600"/>
            <a:ext cx="9093200" cy="4648200"/>
            <a:chOff x="0" y="990600"/>
            <a:chExt cx="9093200" cy="4648200"/>
          </a:xfrm>
        </p:grpSpPr>
        <p:sp>
          <p:nvSpPr>
            <p:cNvPr id="3" name="Right Arrow 2"/>
            <p:cNvSpPr/>
            <p:nvPr/>
          </p:nvSpPr>
          <p:spPr>
            <a:xfrm>
              <a:off x="0" y="21336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xs-bazar_bea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90600"/>
              <a:ext cx="6197600" cy="464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1219200"/>
              <a:ext cx="25891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90600"/>
            <a:ext cx="9194800" cy="4724400"/>
            <a:chOff x="0" y="990600"/>
            <a:chExt cx="9194800" cy="4724400"/>
          </a:xfrm>
        </p:grpSpPr>
        <p:sp>
          <p:nvSpPr>
            <p:cNvPr id="5" name="Right Arrow 4"/>
            <p:cNvSpPr/>
            <p:nvPr/>
          </p:nvSpPr>
          <p:spPr>
            <a:xfrm>
              <a:off x="0" y="3581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egyp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990600"/>
              <a:ext cx="6299200" cy="472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71800" y="1066800"/>
              <a:ext cx="13676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990600"/>
            <a:ext cx="9144000" cy="5257800"/>
            <a:chOff x="0" y="990600"/>
            <a:chExt cx="9144000" cy="5257800"/>
          </a:xfrm>
        </p:grpSpPr>
        <p:sp>
          <p:nvSpPr>
            <p:cNvPr id="6" name="Right Arrow 5"/>
            <p:cNvSpPr/>
            <p:nvPr/>
          </p:nvSpPr>
          <p:spPr>
            <a:xfrm>
              <a:off x="0" y="49530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সৌদিআরব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94000" y="990600"/>
              <a:ext cx="6350000" cy="4762500"/>
              <a:chOff x="2794000" y="990600"/>
              <a:chExt cx="6350000" cy="4762500"/>
            </a:xfrm>
          </p:grpSpPr>
          <p:pic>
            <p:nvPicPr>
              <p:cNvPr id="16" name="Picture 15" descr="kaba ga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000" y="990600"/>
                <a:ext cx="6350000" cy="47625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71800" y="1143000"/>
                <a:ext cx="18341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কাবাঘর</a:t>
                </a:r>
                <a:endParaRPr lang="en-US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বস্তু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বস্তুর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219200"/>
            <a:ext cx="8686800" cy="4461164"/>
            <a:chOff x="0" y="1219200"/>
            <a:chExt cx="8686800" cy="4461164"/>
          </a:xfrm>
        </p:grpSpPr>
        <p:pic>
          <p:nvPicPr>
            <p:cNvPr id="25" name="Picture 24" descr="Mineral-Water-Jar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219200"/>
              <a:ext cx="6324600" cy="4461164"/>
            </a:xfrm>
            <a:prstGeom prst="flowChartAlternateProcess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0" y="1676400"/>
              <a:ext cx="2514600" cy="11430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1143000"/>
            <a:ext cx="8610600" cy="5188994"/>
            <a:chOff x="0" y="1143000"/>
            <a:chExt cx="8610600" cy="5188994"/>
          </a:xfrm>
        </p:grpSpPr>
        <p:pic>
          <p:nvPicPr>
            <p:cNvPr id="30" name="Picture 29" descr="Salt1.jpg"/>
            <p:cNvPicPr>
              <a:picLocks noChangeAspect="1"/>
            </p:cNvPicPr>
            <p:nvPr/>
          </p:nvPicPr>
          <p:blipFill>
            <a:blip r:embed="rId3"/>
            <a:srcRect l="3704" r="2469"/>
            <a:stretch>
              <a:fillRect/>
            </a:stretch>
          </p:blipFill>
          <p:spPr>
            <a:xfrm>
              <a:off x="2438400" y="1143000"/>
              <a:ext cx="6172200" cy="5188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ight Arrow 30"/>
            <p:cNvSpPr/>
            <p:nvPr/>
          </p:nvSpPr>
          <p:spPr>
            <a:xfrm>
              <a:off x="0" y="3048000"/>
              <a:ext cx="2438400" cy="9906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লবন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219200"/>
            <a:ext cx="9235787" cy="5105400"/>
            <a:chOff x="76200" y="1219200"/>
            <a:chExt cx="9235787" cy="5105400"/>
          </a:xfrm>
        </p:grpSpPr>
        <p:sp>
          <p:nvSpPr>
            <p:cNvPr id="32" name="Right Arrow 31"/>
            <p:cNvSpPr/>
            <p:nvPr/>
          </p:nvSpPr>
          <p:spPr>
            <a:xfrm>
              <a:off x="76200" y="4114800"/>
              <a:ext cx="2362200" cy="1066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তেল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o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9296" y="1219200"/>
              <a:ext cx="6982691" cy="510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599"/>
            <a:ext cx="8458200" cy="5623723"/>
            <a:chOff x="304800" y="990599"/>
            <a:chExt cx="8458200" cy="5623723"/>
          </a:xfrm>
        </p:grpSpPr>
        <p:pic>
          <p:nvPicPr>
            <p:cNvPr id="26628" name="Picture 4" descr="http://1.bp.blogspot.com/_j_VpikJtjAA/TDskw-K8oUI/AAAAAAAAAB0/_MhR0UPT-S0/s1600/DSC_11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599"/>
              <a:ext cx="8458200" cy="562372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19600" y="1143000"/>
              <a:ext cx="19127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মুসলিম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990600"/>
            <a:ext cx="8458200" cy="5867400"/>
            <a:chOff x="381000" y="990600"/>
            <a:chExt cx="8458200" cy="5867400"/>
          </a:xfrm>
        </p:grpSpPr>
        <p:pic>
          <p:nvPicPr>
            <p:cNvPr id="7" name="Picture 6" descr="HINDU-MASS.jpg"/>
            <p:cNvPicPr>
              <a:picLocks noChangeAspect="1"/>
            </p:cNvPicPr>
            <p:nvPr/>
          </p:nvPicPr>
          <p:blipFill>
            <a:blip r:embed="rId3"/>
            <a:srcRect t="39443" b="10091"/>
            <a:stretch>
              <a:fillRect/>
            </a:stretch>
          </p:blipFill>
          <p:spPr>
            <a:xfrm>
              <a:off x="381000" y="990600"/>
              <a:ext cx="8458200" cy="5867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8400" y="1371600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হিন্দু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762000"/>
            <a:ext cx="8458200" cy="6096000"/>
            <a:chOff x="293702" y="918597"/>
            <a:chExt cx="8777376" cy="5937437"/>
          </a:xfrm>
        </p:grpSpPr>
        <p:pic>
          <p:nvPicPr>
            <p:cNvPr id="10" name="Picture 9" descr="kristan.jpg"/>
            <p:cNvPicPr>
              <a:picLocks noChangeAspect="1"/>
            </p:cNvPicPr>
            <p:nvPr/>
          </p:nvPicPr>
          <p:blipFill>
            <a:blip r:embed="rId4"/>
            <a:srcRect t="6192" r="4545" b="18182"/>
            <a:stretch>
              <a:fillRect/>
            </a:stretch>
          </p:blipFill>
          <p:spPr>
            <a:xfrm>
              <a:off x="293702" y="918597"/>
              <a:ext cx="8777376" cy="59374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0" y="1066800"/>
              <a:ext cx="1600200" cy="914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খৃষ্টান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গুন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 গুনের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aastud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43400"/>
            <a:ext cx="2362200" cy="2079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638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সাহস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সুখ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Be-Brav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28956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4343400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বীরত্ব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23 june home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ক্রিয়া বাচক  বিশেষ্য-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 নাম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914400"/>
            <a:ext cx="4343400" cy="3285530"/>
            <a:chOff x="4800600" y="914400"/>
            <a:chExt cx="4343400" cy="3285530"/>
          </a:xfrm>
        </p:grpSpPr>
        <p:pic>
          <p:nvPicPr>
            <p:cNvPr id="8" name="Picture 7" descr="dontbugm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914400"/>
              <a:ext cx="4063999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20000" y="32766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ঘুম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4774096"/>
            <a:ext cx="8763000" cy="2083904"/>
            <a:chOff x="381000" y="4774096"/>
            <a:chExt cx="8763000" cy="2083904"/>
          </a:xfrm>
        </p:grpSpPr>
        <p:pic>
          <p:nvPicPr>
            <p:cNvPr id="13" name="Picture 12" descr="cyclis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774096"/>
              <a:ext cx="8763000" cy="20839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593467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সাইক্লিং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" y="990600"/>
            <a:ext cx="4876800" cy="3796986"/>
            <a:chOff x="76200" y="990600"/>
            <a:chExt cx="4876800" cy="3796986"/>
          </a:xfrm>
        </p:grpSpPr>
        <p:pic>
          <p:nvPicPr>
            <p:cNvPr id="10" name="Picture 18" descr="j012667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990600"/>
              <a:ext cx="4648200" cy="3796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6200" y="10668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ঝড়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 বাচক 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বিশেষ্য-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নাম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371600"/>
            <a:ext cx="6705600" cy="4376945"/>
            <a:chOff x="1219200" y="1371600"/>
            <a:chExt cx="6705600" cy="4376945"/>
          </a:xfrm>
        </p:grpSpPr>
        <p:pic>
          <p:nvPicPr>
            <p:cNvPr id="8" name="Picture 7" descr="Peter-meeting-as.jpg"/>
            <p:cNvPicPr>
              <a:picLocks noChangeAspect="1"/>
            </p:cNvPicPr>
            <p:nvPr/>
          </p:nvPicPr>
          <p:blipFill>
            <a:blip r:embed="rId2"/>
            <a:srcRect l="26460" t="25032"/>
            <a:stretch>
              <a:fillRect/>
            </a:stretch>
          </p:blipFill>
          <p:spPr>
            <a:xfrm>
              <a:off x="1219200" y="1371600"/>
              <a:ext cx="6705600" cy="43769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4572000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ছেলেমেয়ের দল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066800"/>
            <a:ext cx="6749956" cy="5087780"/>
            <a:chOff x="1143000" y="1066800"/>
            <a:chExt cx="6749956" cy="5087780"/>
          </a:xfrm>
        </p:grpSpPr>
        <p:pic>
          <p:nvPicPr>
            <p:cNvPr id="11" name="Picture 10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066800"/>
              <a:ext cx="6749956" cy="50877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72000" y="4191000"/>
              <a:ext cx="2971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জনতা</a:t>
              </a:r>
              <a:endPara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990600"/>
            <a:ext cx="6934200" cy="5867400"/>
            <a:chOff x="1219200" y="990600"/>
            <a:chExt cx="6705600" cy="5518324"/>
          </a:xfrm>
        </p:grpSpPr>
        <p:pic>
          <p:nvPicPr>
            <p:cNvPr id="14" name="Picture 13" descr="7th mar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990600"/>
              <a:ext cx="6705600" cy="5518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86200" y="1981200"/>
              <a:ext cx="210666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জনসভা</a:t>
              </a:r>
              <a:endPara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614520">
            <a:off x="-116881" y="800433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728789">
            <a:off x="5742796" y="1130789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৫টি বাক্য তৈরি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64000" cy="43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9812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কত প্রকার ও কী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দাও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1295400" y="394421"/>
            <a:ext cx="6629400" cy="760650"/>
          </a:xfrm>
          <a:prstGeom prst="ribbon">
            <a:avLst>
              <a:gd name="adj1" fmla="val 12709"/>
              <a:gd name="adj2" fmla="val 4844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81" y="2209800"/>
            <a:ext cx="4179519" cy="297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মোছাঃ</a:t>
            </a:r>
            <a:r>
              <a:rPr lang="en-US" b="1" dirty="0" smtClean="0"/>
              <a:t> </a:t>
            </a:r>
            <a:r>
              <a:rPr lang="en-US" b="1" dirty="0" err="1" smtClean="0"/>
              <a:t>সামসুন্নাহার</a:t>
            </a:r>
            <a:r>
              <a:rPr lang="en-US" b="1" dirty="0" smtClean="0"/>
              <a:t> </a:t>
            </a:r>
            <a:endParaRPr lang="bn-IN" b="1" dirty="0" smtClean="0"/>
          </a:p>
          <a:p>
            <a:pPr algn="ctr"/>
            <a:r>
              <a:rPr lang="bn-IN" b="1" dirty="0" smtClean="0"/>
              <a:t>সহকারী শিক্ষক</a:t>
            </a:r>
          </a:p>
          <a:p>
            <a:pPr algn="ctr"/>
            <a:r>
              <a:rPr lang="en-US" sz="1600" b="1" dirty="0" err="1" smtClean="0"/>
              <a:t>চৌবাড়ীয়া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তোয়াজ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উদ্দিন</a:t>
            </a:r>
            <a:r>
              <a:rPr lang="bn-IN" sz="1600" b="1" dirty="0" smtClean="0"/>
              <a:t> </a:t>
            </a:r>
            <a:r>
              <a:rPr lang="bn-IN" sz="1600" b="1" dirty="0" smtClean="0"/>
              <a:t>দাখিল মাদরাসা</a:t>
            </a:r>
          </a:p>
          <a:p>
            <a:pPr algn="ctr"/>
            <a:r>
              <a:rPr lang="bn-IN" sz="1600" b="1" dirty="0" smtClean="0"/>
              <a:t>আটঘরিয়া, পাবনা</a:t>
            </a:r>
            <a:r>
              <a:rPr lang="bn-IN" b="1" dirty="0" smtClean="0"/>
              <a:t>।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Email:teachersamsunnahar@gmail.com</a:t>
            </a:r>
            <a:endParaRPr lang="bn-IN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10100" y="2209801"/>
            <a:ext cx="4305300" cy="2971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বাংলা ব্যকরণ ও নির্মিতি</a:t>
            </a:r>
          </a:p>
          <a:p>
            <a:pPr algn="ctr"/>
            <a:r>
              <a:rPr lang="bn-IN" sz="2400" b="1" dirty="0" smtClean="0"/>
              <a:t>শ্রেণিঃ নবম/দশম</a:t>
            </a:r>
          </a:p>
          <a:p>
            <a:pPr algn="ctr"/>
            <a:r>
              <a:rPr lang="bn-IN" sz="2400" b="1" dirty="0" smtClean="0"/>
              <a:t>অধ্যায়ঃ চতুর্থ</a:t>
            </a:r>
          </a:p>
          <a:p>
            <a:pPr algn="ctr"/>
            <a:r>
              <a:rPr lang="bn-IN" sz="2400" b="1" dirty="0" smtClean="0"/>
              <a:t>সময়ঃ ৫০ মিনিট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7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5943600" cy="838200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96025"/>
            <a:ext cx="4048125" cy="374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676400"/>
            <a:ext cx="42899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বাড়ীর চারপাশে  এবং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বাড়ীর ভেতর যা  আছে তা থেকে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২০টি বিশেষ্য পদের উদাহরন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লিখে আন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সবাই কে 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8812"/>
            <a:ext cx="6629400" cy="47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33767">
            <a:off x="961290" y="607886"/>
            <a:ext cx="545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93" y="142794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33767">
            <a:off x="2026247" y="1433958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733767">
            <a:off x="3166367" y="54866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4726">
            <a:off x="3516826" y="134888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20462">
            <a:off x="4240122" y="485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66805">
            <a:off x="5879025" y="70230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733767">
            <a:off x="6094597" y="34272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66507">
            <a:off x="4305407" y="140377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ড়ী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733767">
            <a:off x="5150448" y="462112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য়ে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13483">
            <a:off x="5452021" y="157476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866085">
            <a:off x="6762612" y="831781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fi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2362200" cy="27391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9058" y="4663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চ্ছে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866085">
            <a:off x="6508236" y="1646004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84775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92593E-6 L -0.07501 0.7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1.11111E-6 L -0.14445 0.6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737 L -0.3533 0.7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823 0.7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652 0.615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088 L -0.40156 0.74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896 0.6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8 L 0.13698 0.7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333 0.74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0486 0.6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0.16771 0.6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89 C 0.0151 0.01412 0.18055 0.34861 0.34687 0.6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5.55556E-7 0.00023 0.28108 0.40462 0.56215 0.80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0"/>
            <a:ext cx="6172200" cy="1295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/>
              <a:t>পাঠ শিরোনাম 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19812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8000" dirty="0" smtClean="0">
                <a:solidFill>
                  <a:srgbClr val="FF0000"/>
                </a:solidFill>
              </a:rPr>
              <a:t>পদ প্রকরন </a:t>
            </a:r>
            <a:r>
              <a:rPr lang="bn-IN" sz="8000" dirty="0" smtClean="0">
                <a:solidFill>
                  <a:prstClr val="black"/>
                </a:solidFill>
              </a:rPr>
              <a:t> </a:t>
            </a:r>
            <a:endParaRPr lang="en-US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914400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1447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4478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4478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37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hand.jpg"/>
          <p:cNvPicPr>
            <a:picLocks noChangeAspect="1"/>
          </p:cNvPicPr>
          <p:nvPr/>
        </p:nvPicPr>
        <p:blipFill>
          <a:blip r:embed="rId2" cstate="print"/>
          <a:srcRect l="28572" t="9524" r="28571"/>
          <a:stretch>
            <a:fillRect/>
          </a:stretch>
        </p:blipFill>
        <p:spPr>
          <a:xfrm>
            <a:off x="609600" y="2133600"/>
            <a:ext cx="685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38100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একত্রিত = বাক্য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4572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47244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" y="46482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48006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47244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48600" y="46482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6200" y="46482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484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048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572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7543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1447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37 C 0.00937 0.01318 0.02222 -0.01086 0.04774 -0.01086 C 0.07656 -0.01086 0.08663 0.01318 0.096 0.03837 C 0.10885 0.06633 0.11823 0.09429 0.15052 0.09429 C 0.17934 0.09429 0.18889 0.06633 0.20156 0.03837 C 0.20764 0.01318 0.22048 -0.01086 0.2493 -0.01086 C 0.275 -0.01086 0.28767 0.01318 0.29774 0.03837 C 0.30711 0.06633 0.31996 0.09429 0.34878 0.09429 C 0.37777 0.09429 0.4 0.03837 0.4 0.0386 C 0.40937 0.01318 0.41944 -0.01086 0.44774 -0.01086 C 0.47656 -0.01086 0.48646 0.01318 0.49583 0.03837 C 0.50868 0.06633 0.51805 0.09429 0.55052 0.09429 C 0.57934 0.09429 0.58871 0.06633 0.59809 0.03837 C 0.61111 0.01318 0.62048 -0.01086 0.6493 -0.01086 C 0.675 -0.01086 0.68767 0.01318 0.69774 0.03837 C 0.70711 0.06633 0.71996 0.09429 0.74878 0.09429 C 0.77777 0.09429 0.78715 0.06633 0.8 0.038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046301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বাক্যের অর্ন্তগত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14" y="2868472"/>
            <a:ext cx="4634602" cy="7078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প্রত্যেকটি শব্দ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কেই পদ বলে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witch_p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828800"/>
            <a:ext cx="3857626" cy="4114800"/>
          </a:xfrm>
          <a:prstGeom prst="rect">
            <a:avLst/>
          </a:prstGeom>
        </p:spPr>
      </p:pic>
      <p:pic>
        <p:nvPicPr>
          <p:cNvPr id="6" name="Picture 5" descr="masala_kichidi_rice_lentil_mi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89534"/>
            <a:ext cx="2514600" cy="174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bn-BD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সংঙ্গা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দিতে পারবে। 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 শ্রেণীবিভাগ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1524000" y="1143000"/>
            <a:ext cx="4343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819400" y="4953000"/>
            <a:ext cx="2514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ব গুনের নাম  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+Portrait+Session+8mLqYfvGFY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01121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4191000"/>
            <a:ext cx="2480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সাকিব আল হাসান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65760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sing 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374533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24600" y="34290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খেলোয়ার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t2.gstatic.com/images?q=tbn:FD5_QdRwVGLqbM:http://www.islamicesources.com/main/images/general_Images/quran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066800"/>
            <a:ext cx="2743200" cy="2533798"/>
          </a:xfrm>
          <a:prstGeom prst="rect">
            <a:avLst/>
          </a:prstGeom>
          <a:noFill/>
        </p:spPr>
      </p:pic>
      <p:pic>
        <p:nvPicPr>
          <p:cNvPr id="19" name="Picture 18" descr="mona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962400"/>
            <a:ext cx="1676400" cy="2605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5457468" y="5139387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মোনালিসা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9" grpId="0"/>
      <p:bldP spid="12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249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বাড়ী</vt:lpstr>
      <vt:lpstr>পদ কি</vt:lpstr>
      <vt:lpstr>শিখন ফল</vt:lpstr>
      <vt:lpstr>পদের শ্রেণীবিভাগ</vt:lpstr>
      <vt:lpstr>বিশেষ্য পদ</vt:lpstr>
      <vt:lpstr>PowerPoint Presentation</vt:lpstr>
      <vt:lpstr> সংজ্ঞা বাচক  বিশেষ্য-যে কোন 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Minarul Is</cp:lastModifiedBy>
  <cp:revision>128</cp:revision>
  <dcterms:created xsi:type="dcterms:W3CDTF">2006-08-16T00:00:00Z</dcterms:created>
  <dcterms:modified xsi:type="dcterms:W3CDTF">2020-10-19T17:47:23Z</dcterms:modified>
</cp:coreProperties>
</file>