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93" r:id="rId3"/>
    <p:sldId id="303" r:id="rId4"/>
    <p:sldId id="295" r:id="rId5"/>
    <p:sldId id="299" r:id="rId6"/>
    <p:sldId id="258" r:id="rId7"/>
    <p:sldId id="259" r:id="rId8"/>
    <p:sldId id="271" r:id="rId9"/>
    <p:sldId id="265" r:id="rId10"/>
    <p:sldId id="277" r:id="rId11"/>
    <p:sldId id="262" r:id="rId12"/>
    <p:sldId id="264" r:id="rId13"/>
    <p:sldId id="263" r:id="rId14"/>
    <p:sldId id="283" r:id="rId15"/>
    <p:sldId id="302" r:id="rId16"/>
    <p:sldId id="278" r:id="rId17"/>
    <p:sldId id="266" r:id="rId18"/>
    <p:sldId id="282" r:id="rId19"/>
    <p:sldId id="291" r:id="rId20"/>
    <p:sldId id="292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ktadir Tarek" initials="MT" lastIdx="1" clrIdx="0">
    <p:extLst>
      <p:ext uri="{19B8F6BF-5375-455C-9EA6-DF929625EA0E}">
        <p15:presenceInfo xmlns:p15="http://schemas.microsoft.com/office/powerpoint/2012/main" userId="e0aefa82616db2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19589"/>
    <a:srgbClr val="007778"/>
    <a:srgbClr val="006837"/>
    <a:srgbClr val="007879"/>
    <a:srgbClr val="FF00FF"/>
    <a:srgbClr val="0000CC"/>
    <a:srgbClr val="002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51106-1A1B-49CC-8971-327AA7BC51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A28F50-E51D-459A-AE34-501375A6086E}">
      <dgm:prSet phldrT="[Text]"/>
      <dgm:spPr>
        <a:ln w="38100">
          <a:solidFill>
            <a:schemeClr val="bg1"/>
          </a:solidFill>
        </a:ln>
      </dgm:spPr>
      <dgm:t>
        <a:bodyPr/>
        <a:lstStyle/>
        <a:p>
          <a:r>
            <a:rPr lang="bn-BD" dirty="0"/>
            <a:t>স্থানীয় মান</a:t>
          </a:r>
          <a:r>
            <a:rPr lang="en-US" dirty="0"/>
            <a:t> </a:t>
          </a:r>
          <a:r>
            <a:rPr lang="bn-BD" dirty="0"/>
            <a:t>সম্পর্কে ধারণা লাভ করবে।</a:t>
          </a:r>
          <a:endParaRPr lang="en-US" dirty="0"/>
        </a:p>
      </dgm:t>
    </dgm:pt>
    <dgm:pt modelId="{9D94010E-E531-48FD-87E3-5F5BC7E3295C}" type="parTrans" cxnId="{C355DB58-7EC5-4C18-B4D8-E315C1D45747}">
      <dgm:prSet/>
      <dgm:spPr/>
      <dgm:t>
        <a:bodyPr/>
        <a:lstStyle/>
        <a:p>
          <a:endParaRPr lang="en-US"/>
        </a:p>
      </dgm:t>
    </dgm:pt>
    <dgm:pt modelId="{B30DCAF6-2F25-45DA-9922-A2AEBD720267}" type="sibTrans" cxnId="{C355DB58-7EC5-4C18-B4D8-E315C1D45747}">
      <dgm:prSet/>
      <dgm:spPr>
        <a:ln w="76200" cmpd="thickThin"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E71E976-5706-4435-8CCC-7BF8538F8D1C}">
      <dgm:prSet phldrT="[Text]"/>
      <dgm:spPr>
        <a:ln w="38100">
          <a:solidFill>
            <a:schemeClr val="bg1"/>
          </a:solidFill>
        </a:ln>
      </dgm:spPr>
      <dgm:t>
        <a:bodyPr/>
        <a:lstStyle/>
        <a:p>
          <a:r>
            <a:rPr lang="bn-BD" dirty="0"/>
            <a:t>গুণিতক সম্পর্কে ধারণা লাভ করবে।</a:t>
          </a:r>
          <a:endParaRPr lang="en-US" dirty="0"/>
        </a:p>
      </dgm:t>
    </dgm:pt>
    <dgm:pt modelId="{EA5FB2F2-7A5B-42F6-AF13-0CB9CAE4AA5B}" type="parTrans" cxnId="{F6D87144-1BC9-45C1-91D4-35E56DCA0824}">
      <dgm:prSet/>
      <dgm:spPr/>
      <dgm:t>
        <a:bodyPr/>
        <a:lstStyle/>
        <a:p>
          <a:endParaRPr lang="en-US"/>
        </a:p>
      </dgm:t>
    </dgm:pt>
    <dgm:pt modelId="{A4A25D6F-D2F5-47A5-828C-88DFEB3D340D}" type="sibTrans" cxnId="{F6D87144-1BC9-45C1-91D4-35E56DCA0824}">
      <dgm:prSet/>
      <dgm:spPr/>
      <dgm:t>
        <a:bodyPr/>
        <a:lstStyle/>
        <a:p>
          <a:endParaRPr lang="en-US"/>
        </a:p>
      </dgm:t>
    </dgm:pt>
    <dgm:pt modelId="{C84156C8-28E3-4047-A584-03AB46C088C1}">
      <dgm:prSet phldrT="[Text]"/>
      <dgm:spPr>
        <a:ln w="38100">
          <a:solidFill>
            <a:schemeClr val="bg1"/>
          </a:solidFill>
        </a:ln>
      </dgm:spPr>
      <dgm:t>
        <a:bodyPr/>
        <a:lstStyle/>
        <a:p>
          <a:r>
            <a:rPr lang="en-US" dirty="0"/>
            <a:t>বিভাজ্যতা </a:t>
          </a:r>
          <a:r>
            <a:rPr lang="en-US" dirty="0" err="1"/>
            <a:t>ব্যাখ্যা</a:t>
          </a:r>
          <a:r>
            <a:rPr lang="bn-BD" dirty="0"/>
            <a:t> করতে পারবে। </a:t>
          </a:r>
          <a:endParaRPr lang="en-US" dirty="0"/>
        </a:p>
      </dgm:t>
    </dgm:pt>
    <dgm:pt modelId="{A5016A1A-386C-4087-8677-2B6AD91C3479}" type="parTrans" cxnId="{ED44F356-1567-4126-A102-18BAEA8523B7}">
      <dgm:prSet/>
      <dgm:spPr/>
      <dgm:t>
        <a:bodyPr/>
        <a:lstStyle/>
        <a:p>
          <a:endParaRPr lang="en-US"/>
        </a:p>
      </dgm:t>
    </dgm:pt>
    <dgm:pt modelId="{F4224E2E-AADB-4792-831B-8480479501E2}" type="sibTrans" cxnId="{ED44F356-1567-4126-A102-18BAEA8523B7}">
      <dgm:prSet/>
      <dgm:spPr/>
      <dgm:t>
        <a:bodyPr/>
        <a:lstStyle/>
        <a:p>
          <a:endParaRPr lang="en-US"/>
        </a:p>
      </dgm:t>
    </dgm:pt>
    <dgm:pt modelId="{5FA4E72D-5EE5-4253-BA8F-A81D0029D6D4}">
      <dgm:prSet/>
      <dgm:spPr>
        <a:ln w="38100">
          <a:solidFill>
            <a:schemeClr val="bg1"/>
          </a:solidFill>
        </a:ln>
      </dgm:spPr>
      <dgm:t>
        <a:bodyPr/>
        <a:lstStyle/>
        <a:p>
          <a:r>
            <a:rPr lang="en-US" dirty="0"/>
            <a:t>২, ৩, ৪, ৫, ৯ </a:t>
          </a:r>
          <a:r>
            <a:rPr lang="en-US" dirty="0" err="1"/>
            <a:t>দ্বারা</a:t>
          </a:r>
          <a:r>
            <a:rPr lang="en-US" dirty="0"/>
            <a:t> বিভাজ্যতা </a:t>
          </a:r>
          <a:r>
            <a:rPr lang="en-US" dirty="0" err="1"/>
            <a:t>যাচাই</a:t>
          </a:r>
          <a:r>
            <a:rPr lang="en-US" dirty="0"/>
            <a:t> </a:t>
          </a:r>
          <a:r>
            <a:rPr lang="en-US" dirty="0" err="1"/>
            <a:t>করতে</a:t>
          </a:r>
          <a:r>
            <a:rPr lang="en-US" dirty="0"/>
            <a:t> </a:t>
          </a:r>
          <a:r>
            <a:rPr lang="en-US" dirty="0" err="1"/>
            <a:t>পারবে</a:t>
          </a:r>
          <a:r>
            <a:rPr lang="en-US" dirty="0"/>
            <a:t>।</a:t>
          </a:r>
        </a:p>
      </dgm:t>
    </dgm:pt>
    <dgm:pt modelId="{B8B958A8-F558-46B4-8F26-D6E40CB9BF59}" type="parTrans" cxnId="{9A7985D7-3B09-47EF-BB4C-72BD4BB4C766}">
      <dgm:prSet/>
      <dgm:spPr/>
      <dgm:t>
        <a:bodyPr/>
        <a:lstStyle/>
        <a:p>
          <a:endParaRPr lang="en-US"/>
        </a:p>
      </dgm:t>
    </dgm:pt>
    <dgm:pt modelId="{74DD6960-5F7C-4982-B9F9-E04853CC775C}" type="sibTrans" cxnId="{9A7985D7-3B09-47EF-BB4C-72BD4BB4C766}">
      <dgm:prSet/>
      <dgm:spPr/>
      <dgm:t>
        <a:bodyPr/>
        <a:lstStyle/>
        <a:p>
          <a:endParaRPr lang="en-US"/>
        </a:p>
      </dgm:t>
    </dgm:pt>
    <dgm:pt modelId="{7A0F3527-1CE1-4820-A087-C7DC9B7F76B3}" type="pres">
      <dgm:prSet presAssocID="{22E51106-1A1B-49CC-8971-327AA7BC514A}" presName="Name0" presStyleCnt="0">
        <dgm:presLayoutVars>
          <dgm:chMax val="7"/>
          <dgm:chPref val="7"/>
          <dgm:dir/>
        </dgm:presLayoutVars>
      </dgm:prSet>
      <dgm:spPr/>
    </dgm:pt>
    <dgm:pt modelId="{5E2D2C39-7728-4971-973D-B113DDEAE013}" type="pres">
      <dgm:prSet presAssocID="{22E51106-1A1B-49CC-8971-327AA7BC514A}" presName="Name1" presStyleCnt="0"/>
      <dgm:spPr/>
    </dgm:pt>
    <dgm:pt modelId="{FB4DAE2C-F677-4434-8D13-D87828EE4A06}" type="pres">
      <dgm:prSet presAssocID="{22E51106-1A1B-49CC-8971-327AA7BC514A}" presName="cycle" presStyleCnt="0"/>
      <dgm:spPr/>
    </dgm:pt>
    <dgm:pt modelId="{E4F6D6EC-44C5-4FDD-B2EE-E09BD8FD3507}" type="pres">
      <dgm:prSet presAssocID="{22E51106-1A1B-49CC-8971-327AA7BC514A}" presName="srcNode" presStyleLbl="node1" presStyleIdx="0" presStyleCnt="4"/>
      <dgm:spPr/>
    </dgm:pt>
    <dgm:pt modelId="{8E3BA15E-1EBF-480B-A16A-CA9BAAD0054B}" type="pres">
      <dgm:prSet presAssocID="{22E51106-1A1B-49CC-8971-327AA7BC514A}" presName="conn" presStyleLbl="parChTrans1D2" presStyleIdx="0" presStyleCnt="1"/>
      <dgm:spPr/>
    </dgm:pt>
    <dgm:pt modelId="{DE97047A-ADCE-44C3-AF29-23303739FFE9}" type="pres">
      <dgm:prSet presAssocID="{22E51106-1A1B-49CC-8971-327AA7BC514A}" presName="extraNode" presStyleLbl="node1" presStyleIdx="0" presStyleCnt="4"/>
      <dgm:spPr/>
    </dgm:pt>
    <dgm:pt modelId="{8D8BE88F-6273-4456-81BE-48A50FB5BA5A}" type="pres">
      <dgm:prSet presAssocID="{22E51106-1A1B-49CC-8971-327AA7BC514A}" presName="dstNode" presStyleLbl="node1" presStyleIdx="0" presStyleCnt="4"/>
      <dgm:spPr/>
    </dgm:pt>
    <dgm:pt modelId="{506E0E4A-2B8D-4B1E-AAE4-DA5AFC39B465}" type="pres">
      <dgm:prSet presAssocID="{64A28F50-E51D-459A-AE34-501375A6086E}" presName="text_1" presStyleLbl="node1" presStyleIdx="0" presStyleCnt="4">
        <dgm:presLayoutVars>
          <dgm:bulletEnabled val="1"/>
        </dgm:presLayoutVars>
      </dgm:prSet>
      <dgm:spPr/>
    </dgm:pt>
    <dgm:pt modelId="{3BCD200E-E5D7-424F-8AD1-1DE06D78B097}" type="pres">
      <dgm:prSet presAssocID="{64A28F50-E51D-459A-AE34-501375A6086E}" presName="accent_1" presStyleCnt="0"/>
      <dgm:spPr/>
    </dgm:pt>
    <dgm:pt modelId="{0CA0054B-1BA5-4C64-B483-1B0A10F98F61}" type="pres">
      <dgm:prSet presAssocID="{64A28F50-E51D-459A-AE34-501375A6086E}" presName="accentRepeatNode" presStyleLbl="solidFgAcc1" presStyleIdx="0" presStyleCnt="4"/>
      <dgm:spPr>
        <a:prstGeom prst="star6">
          <a:avLst/>
        </a:prstGeom>
      </dgm:spPr>
    </dgm:pt>
    <dgm:pt modelId="{25EE4A58-FA31-4A91-BC32-20CDD8983292}" type="pres">
      <dgm:prSet presAssocID="{5E71E976-5706-4435-8CCC-7BF8538F8D1C}" presName="text_2" presStyleLbl="node1" presStyleIdx="1" presStyleCnt="4">
        <dgm:presLayoutVars>
          <dgm:bulletEnabled val="1"/>
        </dgm:presLayoutVars>
      </dgm:prSet>
      <dgm:spPr/>
    </dgm:pt>
    <dgm:pt modelId="{35DE772F-2007-4C97-8372-8D82C66020DB}" type="pres">
      <dgm:prSet presAssocID="{5E71E976-5706-4435-8CCC-7BF8538F8D1C}" presName="accent_2" presStyleCnt="0"/>
      <dgm:spPr/>
    </dgm:pt>
    <dgm:pt modelId="{0B090472-1346-4358-906E-9A3F4CA0ACF0}" type="pres">
      <dgm:prSet presAssocID="{5E71E976-5706-4435-8CCC-7BF8538F8D1C}" presName="accentRepeatNode" presStyleLbl="solidFgAcc1" presStyleIdx="1" presStyleCnt="4"/>
      <dgm:spPr>
        <a:prstGeom prst="star6">
          <a:avLst/>
        </a:prstGeom>
      </dgm:spPr>
    </dgm:pt>
    <dgm:pt modelId="{6241452E-F509-4EC9-999D-189EB984BA5F}" type="pres">
      <dgm:prSet presAssocID="{C84156C8-28E3-4047-A584-03AB46C088C1}" presName="text_3" presStyleLbl="node1" presStyleIdx="2" presStyleCnt="4">
        <dgm:presLayoutVars>
          <dgm:bulletEnabled val="1"/>
        </dgm:presLayoutVars>
      </dgm:prSet>
      <dgm:spPr/>
    </dgm:pt>
    <dgm:pt modelId="{A410CA83-3818-4788-9449-39280E537349}" type="pres">
      <dgm:prSet presAssocID="{C84156C8-28E3-4047-A584-03AB46C088C1}" presName="accent_3" presStyleCnt="0"/>
      <dgm:spPr/>
    </dgm:pt>
    <dgm:pt modelId="{5B304BA0-51C0-49EE-8F60-15DB5B24C875}" type="pres">
      <dgm:prSet presAssocID="{C84156C8-28E3-4047-A584-03AB46C088C1}" presName="accentRepeatNode" presStyleLbl="solidFgAcc1" presStyleIdx="2" presStyleCnt="4"/>
      <dgm:spPr>
        <a:prstGeom prst="star6">
          <a:avLst/>
        </a:prstGeom>
      </dgm:spPr>
    </dgm:pt>
    <dgm:pt modelId="{DB8A8181-5658-4FAF-9D8D-9EB7A45A157C}" type="pres">
      <dgm:prSet presAssocID="{5FA4E72D-5EE5-4253-BA8F-A81D0029D6D4}" presName="text_4" presStyleLbl="node1" presStyleIdx="3" presStyleCnt="4">
        <dgm:presLayoutVars>
          <dgm:bulletEnabled val="1"/>
        </dgm:presLayoutVars>
      </dgm:prSet>
      <dgm:spPr/>
    </dgm:pt>
    <dgm:pt modelId="{34D253CF-8D89-45DC-B476-CF7BF8DDD3C1}" type="pres">
      <dgm:prSet presAssocID="{5FA4E72D-5EE5-4253-BA8F-A81D0029D6D4}" presName="accent_4" presStyleCnt="0"/>
      <dgm:spPr/>
    </dgm:pt>
    <dgm:pt modelId="{15EE44DA-9FCA-49F4-9DF0-1FC0D3139AE2}" type="pres">
      <dgm:prSet presAssocID="{5FA4E72D-5EE5-4253-BA8F-A81D0029D6D4}" presName="accentRepeatNode" presStyleLbl="solidFgAcc1" presStyleIdx="3" presStyleCnt="4"/>
      <dgm:spPr>
        <a:prstGeom prst="star6">
          <a:avLst/>
        </a:prstGeom>
      </dgm:spPr>
    </dgm:pt>
  </dgm:ptLst>
  <dgm:cxnLst>
    <dgm:cxn modelId="{CCD4EB06-5127-4D03-9F0C-C1686765542D}" type="presOf" srcId="{5FA4E72D-5EE5-4253-BA8F-A81D0029D6D4}" destId="{DB8A8181-5658-4FAF-9D8D-9EB7A45A157C}" srcOrd="0" destOrd="0" presId="urn:microsoft.com/office/officeart/2008/layout/VerticalCurvedList"/>
    <dgm:cxn modelId="{003B1533-E676-4405-A3B0-94B73D8B0785}" type="presOf" srcId="{C84156C8-28E3-4047-A584-03AB46C088C1}" destId="{6241452E-F509-4EC9-999D-189EB984BA5F}" srcOrd="0" destOrd="0" presId="urn:microsoft.com/office/officeart/2008/layout/VerticalCurvedList"/>
    <dgm:cxn modelId="{F6D87144-1BC9-45C1-91D4-35E56DCA0824}" srcId="{22E51106-1A1B-49CC-8971-327AA7BC514A}" destId="{5E71E976-5706-4435-8CCC-7BF8538F8D1C}" srcOrd="1" destOrd="0" parTransId="{EA5FB2F2-7A5B-42F6-AF13-0CB9CAE4AA5B}" sibTransId="{A4A25D6F-D2F5-47A5-828C-88DFEB3D340D}"/>
    <dgm:cxn modelId="{7DF78647-4749-46BF-A75D-CC720312D716}" type="presOf" srcId="{5E71E976-5706-4435-8CCC-7BF8538F8D1C}" destId="{25EE4A58-FA31-4A91-BC32-20CDD8983292}" srcOrd="0" destOrd="0" presId="urn:microsoft.com/office/officeart/2008/layout/VerticalCurvedList"/>
    <dgm:cxn modelId="{ED44F356-1567-4126-A102-18BAEA8523B7}" srcId="{22E51106-1A1B-49CC-8971-327AA7BC514A}" destId="{C84156C8-28E3-4047-A584-03AB46C088C1}" srcOrd="2" destOrd="0" parTransId="{A5016A1A-386C-4087-8677-2B6AD91C3479}" sibTransId="{F4224E2E-AADB-4792-831B-8480479501E2}"/>
    <dgm:cxn modelId="{C355DB58-7EC5-4C18-B4D8-E315C1D45747}" srcId="{22E51106-1A1B-49CC-8971-327AA7BC514A}" destId="{64A28F50-E51D-459A-AE34-501375A6086E}" srcOrd="0" destOrd="0" parTransId="{9D94010E-E531-48FD-87E3-5F5BC7E3295C}" sibTransId="{B30DCAF6-2F25-45DA-9922-A2AEBD720267}"/>
    <dgm:cxn modelId="{4FE6FDC2-5508-4B5F-BD06-5F050C5A5617}" type="presOf" srcId="{64A28F50-E51D-459A-AE34-501375A6086E}" destId="{506E0E4A-2B8D-4B1E-AAE4-DA5AFC39B465}" srcOrd="0" destOrd="0" presId="urn:microsoft.com/office/officeart/2008/layout/VerticalCurvedList"/>
    <dgm:cxn modelId="{18B34CC6-99E4-4449-A601-900935F51F77}" type="presOf" srcId="{22E51106-1A1B-49CC-8971-327AA7BC514A}" destId="{7A0F3527-1CE1-4820-A087-C7DC9B7F76B3}" srcOrd="0" destOrd="0" presId="urn:microsoft.com/office/officeart/2008/layout/VerticalCurvedList"/>
    <dgm:cxn modelId="{9A7985D7-3B09-47EF-BB4C-72BD4BB4C766}" srcId="{22E51106-1A1B-49CC-8971-327AA7BC514A}" destId="{5FA4E72D-5EE5-4253-BA8F-A81D0029D6D4}" srcOrd="3" destOrd="0" parTransId="{B8B958A8-F558-46B4-8F26-D6E40CB9BF59}" sibTransId="{74DD6960-5F7C-4982-B9F9-E04853CC775C}"/>
    <dgm:cxn modelId="{3723CAEC-904D-4754-9BAD-E0B52FE12B50}" type="presOf" srcId="{B30DCAF6-2F25-45DA-9922-A2AEBD720267}" destId="{8E3BA15E-1EBF-480B-A16A-CA9BAAD0054B}" srcOrd="0" destOrd="0" presId="urn:microsoft.com/office/officeart/2008/layout/VerticalCurvedList"/>
    <dgm:cxn modelId="{C95E0A7A-03C9-4032-AF9B-FAC07AF78AB8}" type="presParOf" srcId="{7A0F3527-1CE1-4820-A087-C7DC9B7F76B3}" destId="{5E2D2C39-7728-4971-973D-B113DDEAE013}" srcOrd="0" destOrd="0" presId="urn:microsoft.com/office/officeart/2008/layout/VerticalCurvedList"/>
    <dgm:cxn modelId="{E99C9067-168E-4C15-9694-7546C9C36361}" type="presParOf" srcId="{5E2D2C39-7728-4971-973D-B113DDEAE013}" destId="{FB4DAE2C-F677-4434-8D13-D87828EE4A06}" srcOrd="0" destOrd="0" presId="urn:microsoft.com/office/officeart/2008/layout/VerticalCurvedList"/>
    <dgm:cxn modelId="{10BCAE96-80D5-4B40-9188-66D46786D466}" type="presParOf" srcId="{FB4DAE2C-F677-4434-8D13-D87828EE4A06}" destId="{E4F6D6EC-44C5-4FDD-B2EE-E09BD8FD3507}" srcOrd="0" destOrd="0" presId="urn:microsoft.com/office/officeart/2008/layout/VerticalCurvedList"/>
    <dgm:cxn modelId="{AA7CFA37-A93A-4165-8CAB-A9AFBCE18FB0}" type="presParOf" srcId="{FB4DAE2C-F677-4434-8D13-D87828EE4A06}" destId="{8E3BA15E-1EBF-480B-A16A-CA9BAAD0054B}" srcOrd="1" destOrd="0" presId="urn:microsoft.com/office/officeart/2008/layout/VerticalCurvedList"/>
    <dgm:cxn modelId="{74E32D58-BEFE-4B1A-B330-7264B1EA7A2F}" type="presParOf" srcId="{FB4DAE2C-F677-4434-8D13-D87828EE4A06}" destId="{DE97047A-ADCE-44C3-AF29-23303739FFE9}" srcOrd="2" destOrd="0" presId="urn:microsoft.com/office/officeart/2008/layout/VerticalCurvedList"/>
    <dgm:cxn modelId="{30B8BC5C-309F-4423-967B-BAF6C2DA7F67}" type="presParOf" srcId="{FB4DAE2C-F677-4434-8D13-D87828EE4A06}" destId="{8D8BE88F-6273-4456-81BE-48A50FB5BA5A}" srcOrd="3" destOrd="0" presId="urn:microsoft.com/office/officeart/2008/layout/VerticalCurvedList"/>
    <dgm:cxn modelId="{46957181-FB2C-4250-9B67-21515CAD7794}" type="presParOf" srcId="{5E2D2C39-7728-4971-973D-B113DDEAE013}" destId="{506E0E4A-2B8D-4B1E-AAE4-DA5AFC39B465}" srcOrd="1" destOrd="0" presId="urn:microsoft.com/office/officeart/2008/layout/VerticalCurvedList"/>
    <dgm:cxn modelId="{15BBCBD2-762B-491A-A82F-52DFBE97FE73}" type="presParOf" srcId="{5E2D2C39-7728-4971-973D-B113DDEAE013}" destId="{3BCD200E-E5D7-424F-8AD1-1DE06D78B097}" srcOrd="2" destOrd="0" presId="urn:microsoft.com/office/officeart/2008/layout/VerticalCurvedList"/>
    <dgm:cxn modelId="{1A4F6C60-62D0-4D8C-8695-78E3767144CA}" type="presParOf" srcId="{3BCD200E-E5D7-424F-8AD1-1DE06D78B097}" destId="{0CA0054B-1BA5-4C64-B483-1B0A10F98F61}" srcOrd="0" destOrd="0" presId="urn:microsoft.com/office/officeart/2008/layout/VerticalCurvedList"/>
    <dgm:cxn modelId="{ADFD6C33-A4B4-4A72-A116-FD9498C19DBF}" type="presParOf" srcId="{5E2D2C39-7728-4971-973D-B113DDEAE013}" destId="{25EE4A58-FA31-4A91-BC32-20CDD8983292}" srcOrd="3" destOrd="0" presId="urn:microsoft.com/office/officeart/2008/layout/VerticalCurvedList"/>
    <dgm:cxn modelId="{E2C40789-8A11-47A5-A284-9729B5D9A96D}" type="presParOf" srcId="{5E2D2C39-7728-4971-973D-B113DDEAE013}" destId="{35DE772F-2007-4C97-8372-8D82C66020DB}" srcOrd="4" destOrd="0" presId="urn:microsoft.com/office/officeart/2008/layout/VerticalCurvedList"/>
    <dgm:cxn modelId="{61BA22C7-12A8-488F-ACCA-A20ECB90CA4C}" type="presParOf" srcId="{35DE772F-2007-4C97-8372-8D82C66020DB}" destId="{0B090472-1346-4358-906E-9A3F4CA0ACF0}" srcOrd="0" destOrd="0" presId="urn:microsoft.com/office/officeart/2008/layout/VerticalCurvedList"/>
    <dgm:cxn modelId="{D555D804-89C7-4A30-97F9-A1410AD10C2A}" type="presParOf" srcId="{5E2D2C39-7728-4971-973D-B113DDEAE013}" destId="{6241452E-F509-4EC9-999D-189EB984BA5F}" srcOrd="5" destOrd="0" presId="urn:microsoft.com/office/officeart/2008/layout/VerticalCurvedList"/>
    <dgm:cxn modelId="{57F93424-C222-40F4-B006-D985CD381265}" type="presParOf" srcId="{5E2D2C39-7728-4971-973D-B113DDEAE013}" destId="{A410CA83-3818-4788-9449-39280E537349}" srcOrd="6" destOrd="0" presId="urn:microsoft.com/office/officeart/2008/layout/VerticalCurvedList"/>
    <dgm:cxn modelId="{112B20D3-11FD-49F8-BC25-7E7A812FC4EA}" type="presParOf" srcId="{A410CA83-3818-4788-9449-39280E537349}" destId="{5B304BA0-51C0-49EE-8F60-15DB5B24C875}" srcOrd="0" destOrd="0" presId="urn:microsoft.com/office/officeart/2008/layout/VerticalCurvedList"/>
    <dgm:cxn modelId="{D714EEFD-53DA-4935-BF70-6E898DCB80EC}" type="presParOf" srcId="{5E2D2C39-7728-4971-973D-B113DDEAE013}" destId="{DB8A8181-5658-4FAF-9D8D-9EB7A45A157C}" srcOrd="7" destOrd="0" presId="urn:microsoft.com/office/officeart/2008/layout/VerticalCurvedList"/>
    <dgm:cxn modelId="{1FC85410-6283-4A75-BF39-A49662CED930}" type="presParOf" srcId="{5E2D2C39-7728-4971-973D-B113DDEAE013}" destId="{34D253CF-8D89-45DC-B476-CF7BF8DDD3C1}" srcOrd="8" destOrd="0" presId="urn:microsoft.com/office/officeart/2008/layout/VerticalCurvedList"/>
    <dgm:cxn modelId="{1C29D0C9-21A4-4C5B-8C70-D7BB42C96E2D}" type="presParOf" srcId="{34D253CF-8D89-45DC-B476-CF7BF8DDD3C1}" destId="{15EE44DA-9FCA-49F4-9DF0-1FC0D3139A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6B643-9E9A-4934-AEB4-BFCF1BF9D085}" type="doc">
      <dgm:prSet loTypeId="urn:microsoft.com/office/officeart/2005/8/layout/radial3" loCatId="cycl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B72162C-E983-4F5D-83EF-A51D5608A9D1}">
      <dgm:prSet phldrT="[Text]" custT="1"/>
      <dgm:spPr/>
      <dgm:t>
        <a:bodyPr/>
        <a:lstStyle/>
        <a:p>
          <a:r>
            <a:rPr lang="en-US" sz="2800" b="1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অঙ্কগুলো</a:t>
          </a:r>
          <a:r>
            <a:rPr lang="en-US" sz="2800" b="1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দ্বারা</a:t>
          </a:r>
          <a:r>
            <a:rPr lang="en-US" sz="2800" b="1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গঠিত</a:t>
          </a:r>
          <a:r>
            <a:rPr lang="en-US" sz="2800" b="1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বৃহত্তম</a:t>
          </a:r>
          <a:r>
            <a:rPr lang="en-US" sz="2800" b="1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800" b="1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ক্ষুদ্রতম</a:t>
          </a:r>
          <a:r>
            <a:rPr lang="en-US" sz="2800" b="1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সংখ্যা</a:t>
          </a:r>
          <a:r>
            <a:rPr lang="en-US" sz="2800" b="1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দু</a:t>
          </a:r>
          <a:r>
            <a:rPr lang="bn-BD" sz="2800" b="1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’</a:t>
          </a:r>
          <a:r>
            <a:rPr lang="en-US" sz="2800" b="1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টি</a:t>
          </a:r>
          <a:r>
            <a:rPr lang="en-US" sz="2800" b="1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লিখ</a:t>
          </a:r>
          <a:r>
            <a:rPr lang="en-US" sz="2800" b="1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।</a:t>
          </a:r>
        </a:p>
      </dgm:t>
    </dgm:pt>
    <dgm:pt modelId="{86DB2F1D-0660-4644-BDFA-533142A53973}" type="parTrans" cxnId="{133BC32B-1006-49C4-8C53-3BB56700D6FE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CA85DC-31F1-4FE0-8FD1-9F5CCB1E5BCE}" type="sibTrans" cxnId="{133BC32B-1006-49C4-8C53-3BB56700D6FE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BB72F3-209D-4970-8567-FC944312182A}">
      <dgm:prSet phldrT="[Text]" custT="1"/>
      <dgm:spPr/>
      <dgm:t>
        <a:bodyPr/>
        <a:lstStyle/>
        <a:p>
          <a:r>
            <a:rPr lang="en-US" sz="5400" b="1" cap="none" spc="0" dirty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3</a:t>
          </a:r>
        </a:p>
      </dgm:t>
    </dgm:pt>
    <dgm:pt modelId="{4545F2D8-DD5E-4291-8CC8-F40322E231C7}" type="parTrans" cxnId="{FA4A5C2B-2BB6-47E5-B4CC-63F560334849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EF4865-AD4C-489C-8C3E-C477F3BBBD15}" type="sibTrans" cxnId="{FA4A5C2B-2BB6-47E5-B4CC-63F560334849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E6F062-9052-4398-9B34-7321942EFF61}">
      <dgm:prSet phldrT="[Text]" custT="1"/>
      <dgm:spPr/>
      <dgm:t>
        <a:bodyPr/>
        <a:lstStyle/>
        <a:p>
          <a:r>
            <a:rPr lang="en-US" sz="5400" b="1" cap="none" spc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0</a:t>
          </a:r>
          <a:endParaRPr lang="en-US" sz="5400" b="1" cap="none" spc="0" dirty="0">
            <a:ln w="0"/>
            <a:solidFill>
              <a:srgbClr val="FFFF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DEC7D8-6D18-4AE5-8B14-3AAEDA4752E6}" type="parTrans" cxnId="{9B7B3220-9E7F-4567-9A30-763AF1E4CEDB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5505B7-EBD2-49FB-AE0C-5E72CC54FFBC}" type="sibTrans" cxnId="{9B7B3220-9E7F-4567-9A30-763AF1E4CEDB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9E2595-E690-4C81-B150-9F31A8952627}">
      <dgm:prSet phldrT="[Text]" custT="1"/>
      <dgm:spPr/>
      <dgm:t>
        <a:bodyPr/>
        <a:lstStyle/>
        <a:p>
          <a:r>
            <a:rPr lang="en-US" sz="5400" b="1" cap="none" spc="0" dirty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2</a:t>
          </a:r>
        </a:p>
      </dgm:t>
    </dgm:pt>
    <dgm:pt modelId="{34007FB3-93B2-4E5D-BB15-A884F3562585}" type="parTrans" cxnId="{A87E1DC7-BCB0-45E5-9BBC-669384260901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24B582-E199-4151-9BAD-FD50633F478F}" type="sibTrans" cxnId="{A87E1DC7-BCB0-45E5-9BBC-669384260901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280A5D-F550-4A05-A2B7-7EC8BB89BFF9}">
      <dgm:prSet phldrT="[Text]" custT="1"/>
      <dgm:spPr/>
      <dgm:t>
        <a:bodyPr/>
        <a:lstStyle/>
        <a:p>
          <a:r>
            <a:rPr lang="en-US" sz="5400" b="1" cap="none" spc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7</a:t>
          </a:r>
          <a:endParaRPr lang="en-US" sz="5400" b="1" cap="none" spc="0" dirty="0">
            <a:ln w="0"/>
            <a:solidFill>
              <a:srgbClr val="FFFF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9EA5FF-A332-4283-B0A5-04C0F2735DE4}" type="parTrans" cxnId="{66F5393D-F7FE-4C75-A5DF-C40904B2445D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0C63CF-AF6C-478A-B590-5EDB821A77D8}" type="sibTrans" cxnId="{66F5393D-F7FE-4C75-A5DF-C40904B2445D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478484-1B2F-447B-BB9B-53B0FBBF9262}">
      <dgm:prSet custT="1"/>
      <dgm:spPr/>
      <dgm:t>
        <a:bodyPr/>
        <a:lstStyle/>
        <a:p>
          <a:r>
            <a:rPr lang="en-US" sz="5400" b="1" cap="none" spc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5</a:t>
          </a:r>
          <a:endParaRPr lang="en-US" sz="5400" b="1" cap="none" spc="0" dirty="0">
            <a:ln w="0"/>
            <a:solidFill>
              <a:srgbClr val="FFFF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C34AE7-5F4D-48FD-8A63-4F061E491C88}" type="parTrans" cxnId="{0BDE5D62-233F-4C9C-84AE-916DAB98E05B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4DFEE5-8693-4CC0-B7A9-463C7D881D9B}" type="sibTrans" cxnId="{0BDE5D62-233F-4C9C-84AE-916DAB98E05B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D62B96-8639-4C30-A4D9-273E95FC5A80}">
      <dgm:prSet custT="1"/>
      <dgm:spPr/>
      <dgm:t>
        <a:bodyPr/>
        <a:lstStyle/>
        <a:p>
          <a:r>
            <a:rPr lang="en-US" sz="5400" b="1" cap="none" spc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1</a:t>
          </a:r>
          <a:endParaRPr lang="en-US" sz="5400" b="1" cap="none" spc="0" dirty="0">
            <a:ln w="0"/>
            <a:solidFill>
              <a:srgbClr val="FFFF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83B50D-B8D4-4E7C-986C-90F3B6A160D3}" type="parTrans" cxnId="{78B69ADC-7FEA-4B48-A7D3-A3DAC8AAC997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A2C7ED2-614C-4385-AA31-2E861FDEC22D}" type="sibTrans" cxnId="{78B69ADC-7FEA-4B48-A7D3-A3DAC8AAC997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FE70E6-9CB8-4C49-9919-E09C33154C57}" type="pres">
      <dgm:prSet presAssocID="{A576B643-9E9A-4934-AEB4-BFCF1BF9D085}" presName="composite" presStyleCnt="0">
        <dgm:presLayoutVars>
          <dgm:chMax val="1"/>
          <dgm:dir/>
          <dgm:resizeHandles val="exact"/>
        </dgm:presLayoutVars>
      </dgm:prSet>
      <dgm:spPr/>
    </dgm:pt>
    <dgm:pt modelId="{8A65FADF-FE0B-4BA0-8EE8-7F71ECC6EF2F}" type="pres">
      <dgm:prSet presAssocID="{A576B643-9E9A-4934-AEB4-BFCF1BF9D085}" presName="radial" presStyleCnt="0">
        <dgm:presLayoutVars>
          <dgm:animLvl val="ctr"/>
        </dgm:presLayoutVars>
      </dgm:prSet>
      <dgm:spPr/>
    </dgm:pt>
    <dgm:pt modelId="{60AABF9F-470E-4C7C-AD7C-78D5BA0035A6}" type="pres">
      <dgm:prSet presAssocID="{1B72162C-E983-4F5D-83EF-A51D5608A9D1}" presName="centerShape" presStyleLbl="vennNode1" presStyleIdx="0" presStyleCnt="7" custScaleX="89404" custScaleY="88913"/>
      <dgm:spPr/>
    </dgm:pt>
    <dgm:pt modelId="{2FFA55D6-F194-417A-90F5-3DD98ED75107}" type="pres">
      <dgm:prSet presAssocID="{0EBB72F3-209D-4970-8567-FC944312182A}" presName="node" presStyleLbl="vennNode1" presStyleIdx="1" presStyleCnt="7">
        <dgm:presLayoutVars>
          <dgm:bulletEnabled val="1"/>
        </dgm:presLayoutVars>
      </dgm:prSet>
      <dgm:spPr/>
    </dgm:pt>
    <dgm:pt modelId="{42C3DD81-32C0-4C43-B51E-DDA3A0911266}" type="pres">
      <dgm:prSet presAssocID="{D4E6F062-9052-4398-9B34-7321942EFF61}" presName="node" presStyleLbl="vennNode1" presStyleIdx="2" presStyleCnt="7">
        <dgm:presLayoutVars>
          <dgm:bulletEnabled val="1"/>
        </dgm:presLayoutVars>
      </dgm:prSet>
      <dgm:spPr/>
    </dgm:pt>
    <dgm:pt modelId="{C8312C2F-8BB6-43B3-9B7E-07EAA375C50F}" type="pres">
      <dgm:prSet presAssocID="{8B9E2595-E690-4C81-B150-9F31A8952627}" presName="node" presStyleLbl="vennNode1" presStyleIdx="3" presStyleCnt="7">
        <dgm:presLayoutVars>
          <dgm:bulletEnabled val="1"/>
        </dgm:presLayoutVars>
      </dgm:prSet>
      <dgm:spPr/>
    </dgm:pt>
    <dgm:pt modelId="{018A7361-3726-4574-8243-891696713615}" type="pres">
      <dgm:prSet presAssocID="{83280A5D-F550-4A05-A2B7-7EC8BB89BFF9}" presName="node" presStyleLbl="vennNode1" presStyleIdx="4" presStyleCnt="7">
        <dgm:presLayoutVars>
          <dgm:bulletEnabled val="1"/>
        </dgm:presLayoutVars>
      </dgm:prSet>
      <dgm:spPr/>
    </dgm:pt>
    <dgm:pt modelId="{C4CF5033-3F17-4428-9845-861EA5514540}" type="pres">
      <dgm:prSet presAssocID="{C0478484-1B2F-447B-BB9B-53B0FBBF9262}" presName="node" presStyleLbl="vennNode1" presStyleIdx="5" presStyleCnt="7">
        <dgm:presLayoutVars>
          <dgm:bulletEnabled val="1"/>
        </dgm:presLayoutVars>
      </dgm:prSet>
      <dgm:spPr/>
    </dgm:pt>
    <dgm:pt modelId="{F28C353D-61BC-44BC-8175-CE61064A4769}" type="pres">
      <dgm:prSet presAssocID="{FDD62B96-8639-4C30-A4D9-273E95FC5A80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2D28610D-6AE4-42AF-AAD9-70DCB9C89642}" type="presOf" srcId="{83280A5D-F550-4A05-A2B7-7EC8BB89BFF9}" destId="{018A7361-3726-4574-8243-891696713615}" srcOrd="0" destOrd="0" presId="urn:microsoft.com/office/officeart/2005/8/layout/radial3"/>
    <dgm:cxn modelId="{9B7B3220-9E7F-4567-9A30-763AF1E4CEDB}" srcId="{1B72162C-E983-4F5D-83EF-A51D5608A9D1}" destId="{D4E6F062-9052-4398-9B34-7321942EFF61}" srcOrd="1" destOrd="0" parTransId="{D9DEC7D8-6D18-4AE5-8B14-3AAEDA4752E6}" sibTransId="{2A5505B7-EBD2-49FB-AE0C-5E72CC54FFBC}"/>
    <dgm:cxn modelId="{FA4A5C2B-2BB6-47E5-B4CC-63F560334849}" srcId="{1B72162C-E983-4F5D-83EF-A51D5608A9D1}" destId="{0EBB72F3-209D-4970-8567-FC944312182A}" srcOrd="0" destOrd="0" parTransId="{4545F2D8-DD5E-4291-8CC8-F40322E231C7}" sibTransId="{61EF4865-AD4C-489C-8C3E-C477F3BBBD15}"/>
    <dgm:cxn modelId="{133BC32B-1006-49C4-8C53-3BB56700D6FE}" srcId="{A576B643-9E9A-4934-AEB4-BFCF1BF9D085}" destId="{1B72162C-E983-4F5D-83EF-A51D5608A9D1}" srcOrd="0" destOrd="0" parTransId="{86DB2F1D-0660-4644-BDFA-533142A53973}" sibTransId="{74CA85DC-31F1-4FE0-8FD1-9F5CCB1E5BCE}"/>
    <dgm:cxn modelId="{66F5393D-F7FE-4C75-A5DF-C40904B2445D}" srcId="{1B72162C-E983-4F5D-83EF-A51D5608A9D1}" destId="{83280A5D-F550-4A05-A2B7-7EC8BB89BFF9}" srcOrd="3" destOrd="0" parTransId="{849EA5FF-A332-4283-B0A5-04C0F2735DE4}" sibTransId="{540C63CF-AF6C-478A-B590-5EDB821A77D8}"/>
    <dgm:cxn modelId="{0BDE5D62-233F-4C9C-84AE-916DAB98E05B}" srcId="{1B72162C-E983-4F5D-83EF-A51D5608A9D1}" destId="{C0478484-1B2F-447B-BB9B-53B0FBBF9262}" srcOrd="4" destOrd="0" parTransId="{9FC34AE7-5F4D-48FD-8A63-4F061E491C88}" sibTransId="{664DFEE5-8693-4CC0-B7A9-463C7D881D9B}"/>
    <dgm:cxn modelId="{1C42546C-47DE-4A57-B232-E9AA4C6FC889}" type="presOf" srcId="{1B72162C-E983-4F5D-83EF-A51D5608A9D1}" destId="{60AABF9F-470E-4C7C-AD7C-78D5BA0035A6}" srcOrd="0" destOrd="0" presId="urn:microsoft.com/office/officeart/2005/8/layout/radial3"/>
    <dgm:cxn modelId="{4D629F6C-025F-4111-B722-4092E6A320F3}" type="presOf" srcId="{D4E6F062-9052-4398-9B34-7321942EFF61}" destId="{42C3DD81-32C0-4C43-B51E-DDA3A0911266}" srcOrd="0" destOrd="0" presId="urn:microsoft.com/office/officeart/2005/8/layout/radial3"/>
    <dgm:cxn modelId="{493DEC73-94F4-4569-A1E9-1E3BB84D03AC}" type="presOf" srcId="{FDD62B96-8639-4C30-A4D9-273E95FC5A80}" destId="{F28C353D-61BC-44BC-8175-CE61064A4769}" srcOrd="0" destOrd="0" presId="urn:microsoft.com/office/officeart/2005/8/layout/radial3"/>
    <dgm:cxn modelId="{C16F4AA2-BD89-415D-B0E6-08E2918F9C79}" type="presOf" srcId="{0EBB72F3-209D-4970-8567-FC944312182A}" destId="{2FFA55D6-F194-417A-90F5-3DD98ED75107}" srcOrd="0" destOrd="0" presId="urn:microsoft.com/office/officeart/2005/8/layout/radial3"/>
    <dgm:cxn modelId="{41E45FA4-0119-4650-AEEF-9CEC62E38EC8}" type="presOf" srcId="{C0478484-1B2F-447B-BB9B-53B0FBBF9262}" destId="{C4CF5033-3F17-4428-9845-861EA5514540}" srcOrd="0" destOrd="0" presId="urn:microsoft.com/office/officeart/2005/8/layout/radial3"/>
    <dgm:cxn modelId="{106239B2-BDCF-433A-9BBD-6A5EF70D6056}" type="presOf" srcId="{A576B643-9E9A-4934-AEB4-BFCF1BF9D085}" destId="{B7FE70E6-9CB8-4C49-9919-E09C33154C57}" srcOrd="0" destOrd="0" presId="urn:microsoft.com/office/officeart/2005/8/layout/radial3"/>
    <dgm:cxn modelId="{B9FEA4BF-38D2-40C4-884D-ADC413B8BDCA}" type="presOf" srcId="{8B9E2595-E690-4C81-B150-9F31A8952627}" destId="{C8312C2F-8BB6-43B3-9B7E-07EAA375C50F}" srcOrd="0" destOrd="0" presId="urn:microsoft.com/office/officeart/2005/8/layout/radial3"/>
    <dgm:cxn modelId="{A87E1DC7-BCB0-45E5-9BBC-669384260901}" srcId="{1B72162C-E983-4F5D-83EF-A51D5608A9D1}" destId="{8B9E2595-E690-4C81-B150-9F31A8952627}" srcOrd="2" destOrd="0" parTransId="{34007FB3-93B2-4E5D-BB15-A884F3562585}" sibTransId="{7F24B582-E199-4151-9BAD-FD50633F478F}"/>
    <dgm:cxn modelId="{78B69ADC-7FEA-4B48-A7D3-A3DAC8AAC997}" srcId="{1B72162C-E983-4F5D-83EF-A51D5608A9D1}" destId="{FDD62B96-8639-4C30-A4D9-273E95FC5A80}" srcOrd="5" destOrd="0" parTransId="{D583B50D-B8D4-4E7C-986C-90F3B6A160D3}" sibTransId="{1A2C7ED2-614C-4385-AA31-2E861FDEC22D}"/>
    <dgm:cxn modelId="{A58D4943-CDAA-40B4-BED6-1AD67E65ADAA}" type="presParOf" srcId="{B7FE70E6-9CB8-4C49-9919-E09C33154C57}" destId="{8A65FADF-FE0B-4BA0-8EE8-7F71ECC6EF2F}" srcOrd="0" destOrd="0" presId="urn:microsoft.com/office/officeart/2005/8/layout/radial3"/>
    <dgm:cxn modelId="{340D6437-DA33-44BF-919B-2C84F84FACDF}" type="presParOf" srcId="{8A65FADF-FE0B-4BA0-8EE8-7F71ECC6EF2F}" destId="{60AABF9F-470E-4C7C-AD7C-78D5BA0035A6}" srcOrd="0" destOrd="0" presId="urn:microsoft.com/office/officeart/2005/8/layout/radial3"/>
    <dgm:cxn modelId="{7DF193C9-6A6B-4681-B8D5-D4B18E10D4C5}" type="presParOf" srcId="{8A65FADF-FE0B-4BA0-8EE8-7F71ECC6EF2F}" destId="{2FFA55D6-F194-417A-90F5-3DD98ED75107}" srcOrd="1" destOrd="0" presId="urn:microsoft.com/office/officeart/2005/8/layout/radial3"/>
    <dgm:cxn modelId="{948045E0-C7FF-4795-AA51-DC7BC591EA3E}" type="presParOf" srcId="{8A65FADF-FE0B-4BA0-8EE8-7F71ECC6EF2F}" destId="{42C3DD81-32C0-4C43-B51E-DDA3A0911266}" srcOrd="2" destOrd="0" presId="urn:microsoft.com/office/officeart/2005/8/layout/radial3"/>
    <dgm:cxn modelId="{35AD3A92-C6DE-4E71-9B3F-54AF3E888D94}" type="presParOf" srcId="{8A65FADF-FE0B-4BA0-8EE8-7F71ECC6EF2F}" destId="{C8312C2F-8BB6-43B3-9B7E-07EAA375C50F}" srcOrd="3" destOrd="0" presId="urn:microsoft.com/office/officeart/2005/8/layout/radial3"/>
    <dgm:cxn modelId="{F266CC23-8F6E-48D8-9AF1-F602081AD6D4}" type="presParOf" srcId="{8A65FADF-FE0B-4BA0-8EE8-7F71ECC6EF2F}" destId="{018A7361-3726-4574-8243-891696713615}" srcOrd="4" destOrd="0" presId="urn:microsoft.com/office/officeart/2005/8/layout/radial3"/>
    <dgm:cxn modelId="{CB56C913-A491-450D-AFD6-6BF6815F1F85}" type="presParOf" srcId="{8A65FADF-FE0B-4BA0-8EE8-7F71ECC6EF2F}" destId="{C4CF5033-3F17-4428-9845-861EA5514540}" srcOrd="5" destOrd="0" presId="urn:microsoft.com/office/officeart/2005/8/layout/radial3"/>
    <dgm:cxn modelId="{6DA3FA3A-8DD6-4B69-BEF7-6E1529DE73A7}" type="presParOf" srcId="{8A65FADF-FE0B-4BA0-8EE8-7F71ECC6EF2F}" destId="{F28C353D-61BC-44BC-8175-CE61064A476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BA15E-1EBF-480B-A16A-CA9BAAD0054B}">
      <dsp:nvSpPr>
        <dsp:cNvPr id="0" name=""/>
        <dsp:cNvSpPr/>
      </dsp:nvSpPr>
      <dsp:spPr>
        <a:xfrm>
          <a:off x="-5298068" y="-811394"/>
          <a:ext cx="6308800" cy="6308800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76200" cap="flat" cmpd="thickThin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E0E4A-2B8D-4B1E-AAE4-DA5AFC39B465}">
      <dsp:nvSpPr>
        <dsp:cNvPr id="0" name=""/>
        <dsp:cNvSpPr/>
      </dsp:nvSpPr>
      <dsp:spPr>
        <a:xfrm>
          <a:off x="529175" y="360260"/>
          <a:ext cx="7760303" cy="720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211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500" kern="1200" dirty="0"/>
            <a:t>স্থানীয় মান</a:t>
          </a:r>
          <a:r>
            <a:rPr lang="en-US" sz="3500" kern="1200" dirty="0"/>
            <a:t> </a:t>
          </a:r>
          <a:r>
            <a:rPr lang="bn-BD" sz="3500" kern="1200" dirty="0"/>
            <a:t>সম্পর্কে ধারণা লাভ করবে।</a:t>
          </a:r>
          <a:endParaRPr lang="en-US" sz="3500" kern="1200" dirty="0"/>
        </a:p>
      </dsp:txBody>
      <dsp:txXfrm>
        <a:off x="529175" y="360260"/>
        <a:ext cx="7760303" cy="720896"/>
      </dsp:txXfrm>
    </dsp:sp>
    <dsp:sp modelId="{0CA0054B-1BA5-4C64-B483-1B0A10F98F61}">
      <dsp:nvSpPr>
        <dsp:cNvPr id="0" name=""/>
        <dsp:cNvSpPr/>
      </dsp:nvSpPr>
      <dsp:spPr>
        <a:xfrm>
          <a:off x="78615" y="270148"/>
          <a:ext cx="901120" cy="901120"/>
        </a:xfrm>
        <a:prstGeom prst="st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E4A58-FA31-4A91-BC32-20CDD8983292}">
      <dsp:nvSpPr>
        <dsp:cNvPr id="0" name=""/>
        <dsp:cNvSpPr/>
      </dsp:nvSpPr>
      <dsp:spPr>
        <a:xfrm>
          <a:off x="942481" y="1441792"/>
          <a:ext cx="7346997" cy="720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211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500" kern="1200" dirty="0"/>
            <a:t>গুণিতক সম্পর্কে ধারণা লাভ করবে।</a:t>
          </a:r>
          <a:endParaRPr lang="en-US" sz="3500" kern="1200" dirty="0"/>
        </a:p>
      </dsp:txBody>
      <dsp:txXfrm>
        <a:off x="942481" y="1441792"/>
        <a:ext cx="7346997" cy="720896"/>
      </dsp:txXfrm>
    </dsp:sp>
    <dsp:sp modelId="{0B090472-1346-4358-906E-9A3F4CA0ACF0}">
      <dsp:nvSpPr>
        <dsp:cNvPr id="0" name=""/>
        <dsp:cNvSpPr/>
      </dsp:nvSpPr>
      <dsp:spPr>
        <a:xfrm>
          <a:off x="491921" y="1351680"/>
          <a:ext cx="901120" cy="901120"/>
        </a:xfrm>
        <a:prstGeom prst="st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1452E-F509-4EC9-999D-189EB984BA5F}">
      <dsp:nvSpPr>
        <dsp:cNvPr id="0" name=""/>
        <dsp:cNvSpPr/>
      </dsp:nvSpPr>
      <dsp:spPr>
        <a:xfrm>
          <a:off x="942481" y="2523323"/>
          <a:ext cx="7346997" cy="720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211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বিভাজ্যতা </a:t>
          </a:r>
          <a:r>
            <a:rPr lang="en-US" sz="3500" kern="1200" dirty="0" err="1"/>
            <a:t>ব্যাখ্যা</a:t>
          </a:r>
          <a:r>
            <a:rPr lang="bn-BD" sz="3500" kern="1200" dirty="0"/>
            <a:t> করতে পারবে। </a:t>
          </a:r>
          <a:endParaRPr lang="en-US" sz="3500" kern="1200" dirty="0"/>
        </a:p>
      </dsp:txBody>
      <dsp:txXfrm>
        <a:off x="942481" y="2523323"/>
        <a:ext cx="7346997" cy="720896"/>
      </dsp:txXfrm>
    </dsp:sp>
    <dsp:sp modelId="{5B304BA0-51C0-49EE-8F60-15DB5B24C875}">
      <dsp:nvSpPr>
        <dsp:cNvPr id="0" name=""/>
        <dsp:cNvSpPr/>
      </dsp:nvSpPr>
      <dsp:spPr>
        <a:xfrm>
          <a:off x="491921" y="2433211"/>
          <a:ext cx="901120" cy="901120"/>
        </a:xfrm>
        <a:prstGeom prst="st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A8181-5658-4FAF-9D8D-9EB7A45A157C}">
      <dsp:nvSpPr>
        <dsp:cNvPr id="0" name=""/>
        <dsp:cNvSpPr/>
      </dsp:nvSpPr>
      <dsp:spPr>
        <a:xfrm>
          <a:off x="529175" y="3604855"/>
          <a:ext cx="7760303" cy="720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211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২, ৩, ৪, ৫, ৯ </a:t>
          </a:r>
          <a:r>
            <a:rPr lang="en-US" sz="3500" kern="1200" dirty="0" err="1"/>
            <a:t>দ্বারা</a:t>
          </a:r>
          <a:r>
            <a:rPr lang="en-US" sz="3500" kern="1200" dirty="0"/>
            <a:t> বিভাজ্যতা </a:t>
          </a:r>
          <a:r>
            <a:rPr lang="en-US" sz="3500" kern="1200" dirty="0" err="1"/>
            <a:t>যাচাই</a:t>
          </a:r>
          <a:r>
            <a:rPr lang="en-US" sz="3500" kern="1200" dirty="0"/>
            <a:t> </a:t>
          </a:r>
          <a:r>
            <a:rPr lang="en-US" sz="3500" kern="1200" dirty="0" err="1"/>
            <a:t>করতে</a:t>
          </a:r>
          <a:r>
            <a:rPr lang="en-US" sz="3500" kern="1200" dirty="0"/>
            <a:t> </a:t>
          </a:r>
          <a:r>
            <a:rPr lang="en-US" sz="3500" kern="1200" dirty="0" err="1"/>
            <a:t>পারবে</a:t>
          </a:r>
          <a:r>
            <a:rPr lang="en-US" sz="3500" kern="1200" dirty="0"/>
            <a:t>।</a:t>
          </a:r>
        </a:p>
      </dsp:txBody>
      <dsp:txXfrm>
        <a:off x="529175" y="3604855"/>
        <a:ext cx="7760303" cy="720896"/>
      </dsp:txXfrm>
    </dsp:sp>
    <dsp:sp modelId="{15EE44DA-9FCA-49F4-9DF0-1FC0D3139AE2}">
      <dsp:nvSpPr>
        <dsp:cNvPr id="0" name=""/>
        <dsp:cNvSpPr/>
      </dsp:nvSpPr>
      <dsp:spPr>
        <a:xfrm>
          <a:off x="78615" y="3514743"/>
          <a:ext cx="901120" cy="901120"/>
        </a:xfrm>
        <a:prstGeom prst="st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ABF9F-470E-4C7C-AD7C-78D5BA0035A6}">
      <dsp:nvSpPr>
        <dsp:cNvPr id="0" name=""/>
        <dsp:cNvSpPr/>
      </dsp:nvSpPr>
      <dsp:spPr>
        <a:xfrm>
          <a:off x="1856309" y="1303888"/>
          <a:ext cx="2551703" cy="253768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অঙ্কগুলো</a:t>
          </a:r>
          <a:r>
            <a:rPr lang="en-US" sz="2800" b="1" kern="1200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kern="1200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দ্বারা</a:t>
          </a:r>
          <a:r>
            <a:rPr lang="en-US" sz="2800" b="1" kern="1200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kern="1200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গঠিত</a:t>
          </a:r>
          <a:r>
            <a:rPr lang="en-US" sz="2800" b="1" kern="1200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kern="1200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বৃহত্তম</a:t>
          </a:r>
          <a:r>
            <a:rPr lang="en-US" sz="2800" b="1" kern="1200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800" b="1" kern="1200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ক্ষুদ্রতম</a:t>
          </a:r>
          <a:r>
            <a:rPr lang="en-US" sz="2800" b="1" kern="1200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kern="1200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সংখ্যা</a:t>
          </a:r>
          <a:r>
            <a:rPr lang="en-US" sz="2800" b="1" kern="1200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kern="1200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দু</a:t>
          </a:r>
          <a:r>
            <a:rPr lang="bn-BD" sz="2800" b="1" kern="1200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’</a:t>
          </a:r>
          <a:r>
            <a:rPr lang="en-US" sz="2800" b="1" kern="1200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টি</a:t>
          </a:r>
          <a:r>
            <a:rPr lang="en-US" sz="2800" b="1" kern="1200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kern="1200" cap="none" spc="0" dirty="0" err="1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লিখ</a:t>
          </a:r>
          <a:r>
            <a:rPr lang="en-US" sz="2800" b="1" kern="1200" cap="none" spc="0" dirty="0">
              <a:ln w="0"/>
              <a:solidFill>
                <a:srgbClr val="FFFF00"/>
              </a:solidFill>
              <a:effectLst/>
              <a:latin typeface="Nikosh" panose="02000000000000000000" pitchFamily="2" charset="0"/>
              <a:cs typeface="Nikosh" panose="02000000000000000000" pitchFamily="2" charset="0"/>
            </a:rPr>
            <a:t> ।</a:t>
          </a:r>
        </a:p>
      </dsp:txBody>
      <dsp:txXfrm>
        <a:off x="2229997" y="1675524"/>
        <a:ext cx="1804327" cy="1794417"/>
      </dsp:txXfrm>
    </dsp:sp>
    <dsp:sp modelId="{2FFA55D6-F194-417A-90F5-3DD98ED75107}">
      <dsp:nvSpPr>
        <dsp:cNvPr id="0" name=""/>
        <dsp:cNvSpPr/>
      </dsp:nvSpPr>
      <dsp:spPr>
        <a:xfrm>
          <a:off x="2418629" y="509"/>
          <a:ext cx="1427063" cy="142706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 dirty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3</a:t>
          </a:r>
        </a:p>
      </dsp:txBody>
      <dsp:txXfrm>
        <a:off x="2627618" y="209498"/>
        <a:ext cx="1009085" cy="1009085"/>
      </dsp:txXfrm>
    </dsp:sp>
    <dsp:sp modelId="{42C3DD81-32C0-4C43-B51E-DDA3A0911266}">
      <dsp:nvSpPr>
        <dsp:cNvPr id="0" name=""/>
        <dsp:cNvSpPr/>
      </dsp:nvSpPr>
      <dsp:spPr>
        <a:xfrm>
          <a:off x="4028304" y="929855"/>
          <a:ext cx="1427063" cy="142706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0</a:t>
          </a:r>
          <a:endParaRPr lang="en-US" sz="5400" b="1" kern="1200" cap="none" spc="0" dirty="0">
            <a:ln w="0"/>
            <a:solidFill>
              <a:srgbClr val="FFFF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7293" y="1138844"/>
        <a:ext cx="1009085" cy="1009085"/>
      </dsp:txXfrm>
    </dsp:sp>
    <dsp:sp modelId="{C8312C2F-8BB6-43B3-9B7E-07EAA375C50F}">
      <dsp:nvSpPr>
        <dsp:cNvPr id="0" name=""/>
        <dsp:cNvSpPr/>
      </dsp:nvSpPr>
      <dsp:spPr>
        <a:xfrm>
          <a:off x="4028304" y="2788548"/>
          <a:ext cx="1427063" cy="142706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 dirty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2</a:t>
          </a:r>
        </a:p>
      </dsp:txBody>
      <dsp:txXfrm>
        <a:off x="4237293" y="2997537"/>
        <a:ext cx="1009085" cy="1009085"/>
      </dsp:txXfrm>
    </dsp:sp>
    <dsp:sp modelId="{018A7361-3726-4574-8243-891696713615}">
      <dsp:nvSpPr>
        <dsp:cNvPr id="0" name=""/>
        <dsp:cNvSpPr/>
      </dsp:nvSpPr>
      <dsp:spPr>
        <a:xfrm>
          <a:off x="2418629" y="3717894"/>
          <a:ext cx="1427063" cy="142706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7</a:t>
          </a:r>
          <a:endParaRPr lang="en-US" sz="5400" b="1" kern="1200" cap="none" spc="0" dirty="0">
            <a:ln w="0"/>
            <a:solidFill>
              <a:srgbClr val="FFFF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7618" y="3926883"/>
        <a:ext cx="1009085" cy="1009085"/>
      </dsp:txXfrm>
    </dsp:sp>
    <dsp:sp modelId="{C4CF5033-3F17-4428-9845-861EA5514540}">
      <dsp:nvSpPr>
        <dsp:cNvPr id="0" name=""/>
        <dsp:cNvSpPr/>
      </dsp:nvSpPr>
      <dsp:spPr>
        <a:xfrm>
          <a:off x="808954" y="2788548"/>
          <a:ext cx="1427063" cy="142706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5</a:t>
          </a:r>
          <a:endParaRPr lang="en-US" sz="5400" b="1" kern="1200" cap="none" spc="0" dirty="0">
            <a:ln w="0"/>
            <a:solidFill>
              <a:srgbClr val="FFFF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7943" y="2997537"/>
        <a:ext cx="1009085" cy="1009085"/>
      </dsp:txXfrm>
    </dsp:sp>
    <dsp:sp modelId="{F28C353D-61BC-44BC-8175-CE61064A4769}">
      <dsp:nvSpPr>
        <dsp:cNvPr id="0" name=""/>
        <dsp:cNvSpPr/>
      </dsp:nvSpPr>
      <dsp:spPr>
        <a:xfrm>
          <a:off x="808954" y="929855"/>
          <a:ext cx="1427063" cy="142706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>
              <a:ln w="0"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1</a:t>
          </a:r>
          <a:endParaRPr lang="en-US" sz="5400" b="1" kern="1200" cap="none" spc="0" dirty="0">
            <a:ln w="0"/>
            <a:solidFill>
              <a:srgbClr val="FFFF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7943" y="1138844"/>
        <a:ext cx="1009085" cy="100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1DD3E-329A-4491-BC08-ED120ECC8762}" type="datetimeFigureOut">
              <a:rPr lang="en-US" smtClean="0"/>
              <a:t>03-Oct-20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E9A17-7AA3-41F5-B78B-29D4F0E6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5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3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3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E5E2-D4FF-4A8E-B6B3-33D430AAA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953B4-F134-4901-9FB4-540C65075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BCC56-D77C-4F5D-92B3-4E0798A9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EC4-1F5E-4860-88FE-3CC4BD04FBD2}" type="datetimeFigureOut">
              <a:rPr lang="en-US" smtClean="0"/>
              <a:t>03-Oct-20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1A7D4-05DA-4711-B633-B886DD14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1407-584F-4B73-8378-69137410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A880-F3F7-4B31-8066-EC9B929D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E758-0404-4AE4-B7AE-E08A97A9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03380-0DF7-4836-8CF5-B4BF71C02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2D8E0-2C4D-4F08-B68E-1E683464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6FEC4-1F5E-4860-88FE-3CC4BD04FBD2}" type="datetimeFigureOut">
              <a:rPr lang="en-US" smtClean="0"/>
              <a:pPr/>
              <a:t>03-Oct-20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E0590-4742-432A-BAB7-1EA9B7A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8F3EC-C9AC-4B0E-A688-A550DB67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FA880-F3F7-4B31-8066-EC9B929DE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6E318-52A0-4166-A8D8-154CBE8A1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7B66-70A2-421A-AD19-FB9304CB1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0B3E9-922B-4DC0-8D13-2CCD369F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6FEC4-1F5E-4860-88FE-3CC4BD04FBD2}" type="datetimeFigureOut">
              <a:rPr lang="en-US" smtClean="0"/>
              <a:pPr/>
              <a:t>03-Oct-20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D2DCA-43E3-4678-A589-4231D67C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5D9A6-5269-4271-8E67-AA5A9863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FA880-F3F7-4B31-8066-EC9B929DE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1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9C8FEFA-D413-4929-BA87-6E311E557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5650" y="1143000"/>
            <a:ext cx="5410200" cy="4924425"/>
          </a:xfrm>
          <a:custGeom>
            <a:avLst/>
            <a:gdLst>
              <a:gd name="connsiteX0" fmla="*/ 1743075 w 3486150"/>
              <a:gd name="connsiteY0" fmla="*/ 0 h 3467100"/>
              <a:gd name="connsiteX1" fmla="*/ 3486150 w 3486150"/>
              <a:gd name="connsiteY1" fmla="*/ 1733550 h 3467100"/>
              <a:gd name="connsiteX2" fmla="*/ 1743075 w 3486150"/>
              <a:gd name="connsiteY2" fmla="*/ 3467100 h 3467100"/>
              <a:gd name="connsiteX3" fmla="*/ 0 w 3486150"/>
              <a:gd name="connsiteY3" fmla="*/ 173355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0" h="3467100">
                <a:moveTo>
                  <a:pt x="1743075" y="0"/>
                </a:moveTo>
                <a:lnTo>
                  <a:pt x="3486150" y="1733550"/>
                </a:lnTo>
                <a:lnTo>
                  <a:pt x="1743075" y="346710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5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EE3C-A6ED-4F9A-A228-EE465B33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3C865-1310-439D-90A5-5D4FF9F73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E0B6-31A2-4A95-BCF0-C31CB1E4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6FEC4-1F5E-4860-88FE-3CC4BD04FBD2}" type="datetimeFigureOut">
              <a:rPr lang="en-US" smtClean="0"/>
              <a:pPr/>
              <a:t>03-Oct-20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3C588-0E41-42C1-AA16-8A20DB68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F5BE4-5091-4923-BE7A-875EEB4E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FA880-F3F7-4B31-8066-EC9B929DE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2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46E1-F686-4778-B1E7-958CC466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CE87A-4311-4BF8-8BD9-0C30383EA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6A90-CF7D-4D48-A873-EFFD7932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6FEC4-1F5E-4860-88FE-3CC4BD04FBD2}" type="datetimeFigureOut">
              <a:rPr lang="en-US" smtClean="0"/>
              <a:pPr/>
              <a:t>03-Oct-20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F2AF6-53DF-4E5F-ACB8-55E41504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80C9-9FDF-43F6-B5C0-79C39935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FA880-F3F7-4B31-8066-EC9B929DE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9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A6DC-EB27-4106-84C9-C0F30CB0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A49A-3EC2-46F9-A871-22683EBAC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69661-1243-478B-9478-4FCBAD0C2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7D71E-4617-49A3-89CA-89945758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6FEC4-1F5E-4860-88FE-3CC4BD04FBD2}" type="datetimeFigureOut">
              <a:rPr lang="en-US" smtClean="0"/>
              <a:pPr/>
              <a:t>03-Oct-20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05C0E-30E1-4DB2-B61F-E90F58A3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C6010-1A53-4B13-800C-7E7A09F9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FA880-F3F7-4B31-8066-EC9B929DE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EAF0-1075-43CD-896C-6943F24E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F4D3A-4CF2-47A0-9101-C8919804F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D5591-3AF6-4873-88C8-3B34EF621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F896F-DC61-4F71-A397-84FCFEF6E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6D565-8E87-4D4B-9211-AECC3E2EF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7AF60-9EE3-4C22-B723-56678B7C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6FEC4-1F5E-4860-88FE-3CC4BD04FBD2}" type="datetimeFigureOut">
              <a:rPr lang="en-US" smtClean="0"/>
              <a:pPr/>
              <a:t>03-Oct-20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05412-65F4-4A21-A94E-63EDC6E9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4901E-2CFF-4D63-8565-1093E716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FA880-F3F7-4B31-8066-EC9B929DE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005B-266F-402A-8A0F-3AF6A98D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71DA9-01B3-4233-839E-F74538B0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6FEC4-1F5E-4860-88FE-3CC4BD04FBD2}" type="datetimeFigureOut">
              <a:rPr lang="en-US" smtClean="0"/>
              <a:pPr/>
              <a:t>03-Oct-20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27087-65F8-4BDC-8C8C-18AD92F8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930B5-3898-4456-8357-6EDF09E0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FA880-F3F7-4B31-8066-EC9B929DE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32A67-6985-4053-9D27-65AC23E0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6FEC4-1F5E-4860-88FE-3CC4BD04FBD2}" type="datetimeFigureOut">
              <a:rPr lang="en-US" smtClean="0"/>
              <a:pPr/>
              <a:t>03-Oct-20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A8672-16A5-49F9-931A-5B7FB305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53983-57BB-480D-B5A9-773BBCF4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FA880-F3F7-4B31-8066-EC9B929DE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9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298E-47A0-48AC-AA58-97CE5232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8C59-1E21-4CD8-B227-3747D3ACA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CA2BB-618D-4A33-882E-49EF6CFE3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6EC5D-EDDF-46DE-BFDA-120F97FB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6FEC4-1F5E-4860-88FE-3CC4BD04FBD2}" type="datetimeFigureOut">
              <a:rPr lang="en-US" smtClean="0"/>
              <a:pPr/>
              <a:t>03-Oct-20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2211D-0A8A-459F-90EC-A81F772D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1A330-32AF-4B78-ACB1-D4313BE6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FA880-F3F7-4B31-8066-EC9B929DE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816D-50D4-4F96-898E-5F48596D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3CEC5-6BA6-4410-B5EB-524FAB788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D24A8-3356-4420-A34F-85F61C22B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46C4E-0A14-4B0C-8D4D-CEEE9A70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6FEC4-1F5E-4860-88FE-3CC4BD04FBD2}" type="datetimeFigureOut">
              <a:rPr lang="en-US" smtClean="0"/>
              <a:pPr/>
              <a:t>03-Oct-20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2F21-5EC7-4D2B-8F32-A242EFE9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CA4BF-AC44-478E-AEA5-D6949A7B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2FA880-F3F7-4B31-8066-EC9B929DE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2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ixabay.com/en/wood-frame-border-texture-wooden-1030513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399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 l="-11000" t="-5000" r="-1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0890B-40AE-4BCB-82B4-1AA2FC33A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FEC4-1F5E-4860-88FE-3CC4BD04FBD2}" type="datetimeFigureOut">
              <a:rPr lang="en-US" smtClean="0"/>
              <a:t>03-Oct-20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FBDB9-5A01-4109-974A-1848191F9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CF4AE-0385-4C6D-8B2F-4007A0C97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A880-F3F7-4B31-8066-EC9B929DEC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942A06-B1FD-4FCC-8491-5B5BB2320A31}"/>
              </a:ext>
            </a:extLst>
          </p:cNvPr>
          <p:cNvSpPr/>
          <p:nvPr userDrawn="1"/>
        </p:nvSpPr>
        <p:spPr>
          <a:xfrm>
            <a:off x="324561" y="358725"/>
            <a:ext cx="11534135" cy="6149992"/>
          </a:xfrm>
          <a:prstGeom prst="rect">
            <a:avLst/>
          </a:prstGeom>
          <a:solidFill>
            <a:srgbClr val="0068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Nikosh" panose="02000000000000000000" pitchFamily="2" charset="0"/>
          <a:ea typeface="+mn-ea"/>
          <a:cs typeface="Nikosh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Nikosh" panose="02000000000000000000" pitchFamily="2" charset="0"/>
          <a:ea typeface="+mn-ea"/>
          <a:cs typeface="Nikosh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ikosh" panose="02000000000000000000" pitchFamily="2" charset="0"/>
          <a:ea typeface="+mn-ea"/>
          <a:cs typeface="Nikosh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ikosh" panose="02000000000000000000" pitchFamily="2" charset="0"/>
          <a:ea typeface="+mn-ea"/>
          <a:cs typeface="Nikosh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ikosh" panose="02000000000000000000" pitchFamily="2" charset="0"/>
          <a:ea typeface="+mn-ea"/>
          <a:cs typeface="Nikosh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5BDD7-4D91-4A52-AD36-78D9395BA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162"/>
          </a:xfrm>
          <a:prstGeom prst="rect">
            <a:avLst/>
          </a:prstGeom>
        </p:spPr>
      </p:pic>
      <p:sp>
        <p:nvSpPr>
          <p:cNvPr id="4" name="TextBox 85">
            <a:extLst>
              <a:ext uri="{FF2B5EF4-FFF2-40B4-BE49-F238E27FC236}">
                <a16:creationId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0" y="2767280"/>
            <a:ext cx="12086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6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6796BB-D2B6-473A-9103-B3B8940B8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>
          <a:xfrm>
            <a:off x="1039855" y="1167891"/>
            <a:ext cx="4521980" cy="4522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A1C1B8-C471-4BA3-B236-4E7890FBA770}"/>
              </a:ext>
            </a:extLst>
          </p:cNvPr>
          <p:cNvSpPr/>
          <p:nvPr/>
        </p:nvSpPr>
        <p:spPr>
          <a:xfrm>
            <a:off x="5674376" y="1167891"/>
            <a:ext cx="5628416" cy="4522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bn-BD" sz="4000" dirty="0"/>
              <a:t>সংখ্যা</a:t>
            </a:r>
            <a:r>
              <a:rPr lang="en-US" sz="4000" dirty="0" err="1"/>
              <a:t>টি</a:t>
            </a:r>
            <a:r>
              <a:rPr lang="en-US" sz="4000" dirty="0"/>
              <a:t> </a:t>
            </a:r>
            <a:r>
              <a:rPr lang="en-US" sz="4000" dirty="0" err="1"/>
              <a:t>কোন</a:t>
            </a:r>
            <a:r>
              <a:rPr lang="en-US" sz="4000" dirty="0"/>
              <a:t> </a:t>
            </a:r>
            <a:r>
              <a:rPr lang="en-US" sz="4000" dirty="0" err="1"/>
              <a:t>কোন</a:t>
            </a:r>
            <a:r>
              <a:rPr lang="en-US" sz="4000" dirty="0"/>
              <a:t> </a:t>
            </a:r>
            <a:r>
              <a:rPr lang="bn-BD" sz="4000" dirty="0"/>
              <a:t>সংখ্যাদ্বারা নিঃশেষে বিভাজ্য নির্ণয়</a:t>
            </a:r>
            <a:r>
              <a:rPr lang="en-US" sz="4000" dirty="0"/>
              <a:t> কর।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2EB04-E46F-4AF7-BA5F-99903E23F389}"/>
              </a:ext>
            </a:extLst>
          </p:cNvPr>
          <p:cNvSpPr txBox="1"/>
          <p:nvPr/>
        </p:nvSpPr>
        <p:spPr>
          <a:xfrm>
            <a:off x="2046190" y="2767280"/>
            <a:ext cx="2666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97744" y="1370106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0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9814" y="2401047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79814" y="3476813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4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79814" y="4507752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6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79814" y="5538693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8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88545" y="1405965"/>
          <a:ext cx="2330823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10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70614" y="2436906"/>
          <a:ext cx="236668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70615" y="3512672"/>
          <a:ext cx="2375647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14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70614" y="4543611"/>
          <a:ext cx="236668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16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70615" y="5574552"/>
          <a:ext cx="2402541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18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Flowchart: Alternate Process 11"/>
          <p:cNvSpPr/>
          <p:nvPr/>
        </p:nvSpPr>
        <p:spPr>
          <a:xfrm>
            <a:off x="7796567" y="2219951"/>
            <a:ext cx="3083858" cy="335790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জোড় সংখ্যা হলে, সংখ্যাটি ২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বিভাজ্য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7981" y="445727"/>
            <a:ext cx="851603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00FF"/>
                </a:solidFill>
              </a:rPr>
              <a:t>২ এর কয়েকটি গুণিতক লিখ  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482" y="1240256"/>
            <a:ext cx="118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5712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23492" y="1831927"/>
            <a:ext cx="2268070" cy="908010"/>
            <a:chOff x="1757082" y="1272987"/>
            <a:chExt cx="2268070" cy="914401"/>
          </a:xfrm>
        </p:grpSpPr>
        <p:sp>
          <p:nvSpPr>
            <p:cNvPr id="5" name="Rectangle 4"/>
            <p:cNvSpPr/>
            <p:nvPr/>
          </p:nvSpPr>
          <p:spPr>
            <a:xfrm>
              <a:off x="2411505" y="1703294"/>
              <a:ext cx="1613647" cy="484094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7" name="Elbow Connector 6"/>
            <p:cNvCxnSpPr/>
            <p:nvPr/>
          </p:nvCxnSpPr>
          <p:spPr>
            <a:xfrm rot="16200000" flipH="1">
              <a:off x="1748117" y="1281952"/>
              <a:ext cx="672353" cy="654423"/>
            </a:xfrm>
            <a:prstGeom prst="bentConnector3">
              <a:avLst>
                <a:gd name="adj1" fmla="val 102000"/>
              </a:avLst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527656" y="1822967"/>
            <a:ext cx="2563907" cy="1631577"/>
            <a:chOff x="1757081" y="1272988"/>
            <a:chExt cx="2268071" cy="770467"/>
          </a:xfrm>
        </p:grpSpPr>
        <p:sp>
          <p:nvSpPr>
            <p:cNvPr id="13" name="Rectangle 12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14" name="Elbow Connector 13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312504" y="1831926"/>
            <a:ext cx="2779058" cy="2366577"/>
            <a:chOff x="1566755" y="1002054"/>
            <a:chExt cx="2458397" cy="1066818"/>
          </a:xfrm>
        </p:grpSpPr>
        <p:sp>
          <p:nvSpPr>
            <p:cNvPr id="18" name="Rectangle 17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061492" y="1822964"/>
            <a:ext cx="3030070" cy="3093689"/>
            <a:chOff x="1344706" y="688791"/>
            <a:chExt cx="2680446" cy="1380083"/>
          </a:xfrm>
        </p:grpSpPr>
        <p:sp>
          <p:nvSpPr>
            <p:cNvPr id="26" name="Rectangle 25"/>
            <p:cNvSpPr/>
            <p:nvPr/>
          </p:nvSpPr>
          <p:spPr>
            <a:xfrm>
              <a:off x="2597695" y="1844488"/>
              <a:ext cx="1427457" cy="224386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344669" y="688828"/>
              <a:ext cx="1253064" cy="1252990"/>
            </a:xfrm>
            <a:prstGeom prst="bentConnector3">
              <a:avLst>
                <a:gd name="adj1" fmla="val 100338"/>
              </a:avLst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091562" y="2151004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1563" y="2888892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1563" y="3627972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91563" y="4359369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6993339" y="1748379"/>
            <a:ext cx="3441489" cy="3573687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১০, ৪ দ্বারা বিভাজ্য নয় কিন্তু (১০+২) বা, ১২ সংখ্যাটি ৪ দ্বারা বিভাজ্য। সুতরাং ৫৭১২ সংখ্যাটি ৪ দ্বারা বিভাজ্য।   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96675" y="5504872"/>
            <a:ext cx="8398649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ও দশক স্থানীয় অঙ্ক দ্বারা গঠিত সংখ্যা ৪ দ্বারা বিভাজ্য হলে, এবং সংখ্যার শেষে ০০ থাকলেও  সংখ্যাটি ৪ দ্বারা বিভাজ্য।  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9E39B-2505-4FC2-8D6D-0AB6A4AFB917}"/>
              </a:ext>
            </a:extLst>
          </p:cNvPr>
          <p:cNvSpPr txBox="1"/>
          <p:nvPr/>
        </p:nvSpPr>
        <p:spPr>
          <a:xfrm>
            <a:off x="957594" y="449489"/>
            <a:ext cx="5299379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00FF"/>
                </a:solidFill>
              </a:rPr>
              <a:t>সংখ্যাটির স্থানীয়মান লিখ</a:t>
            </a:r>
          </a:p>
        </p:txBody>
      </p:sp>
    </p:spTree>
    <p:extLst>
      <p:ext uri="{BB962C8B-B14F-4D97-AF65-F5344CB8AC3E}">
        <p14:creationId xmlns:p14="http://schemas.microsoft.com/office/powerpoint/2010/main" val="6869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99439" y="1410268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0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81509" y="2441209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81509" y="3516975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81509" y="4547914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81509" y="5578855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88545" y="1405965"/>
          <a:ext cx="2330823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70614" y="2436906"/>
          <a:ext cx="2361821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70615" y="3512672"/>
          <a:ext cx="2375647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70614" y="4543611"/>
          <a:ext cx="236668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70615" y="5574552"/>
          <a:ext cx="2402541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Flowchart: Alternate Process 11"/>
          <p:cNvSpPr/>
          <p:nvPr/>
        </p:nvSpPr>
        <p:spPr>
          <a:xfrm>
            <a:off x="7332594" y="1580937"/>
            <a:ext cx="3038712" cy="44554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৫ হলে, সংখ্যাটি ৫ দ্বারা বিভাজ্য  </a:t>
            </a:r>
            <a:endParaRPr lang="en-US" sz="4000" dirty="0">
              <a:solidFill>
                <a:srgbClr val="000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2532" y="459173"/>
            <a:ext cx="835870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</a:rPr>
              <a:t>৫ এর কয়েকটি গুণিতক লিখ 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443" y="850537"/>
            <a:ext cx="792711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সংখ্যাগুলোর মধ্যে থেকে ২,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৫ দ্বরা বিভাজ্য সংখ্যাগুলি আলাদা করে নিচের ছকে বসাও;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1305,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3450,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1568,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1400,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2324.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21728"/>
              </p:ext>
            </p:extLst>
          </p:nvPr>
        </p:nvGraphicFramePr>
        <p:xfrm>
          <a:off x="2568284" y="3207208"/>
          <a:ext cx="7151643" cy="266917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83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6628">
                <a:tc>
                  <a:txBody>
                    <a:bodyPr/>
                    <a:lstStyle/>
                    <a:p>
                      <a:pPr algn="ctr"/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দ্বারা বিভাজ্য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 বিভাজ্য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 বিভাজ্য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0457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09650" y="4492563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1305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787701" y="4492563"/>
            <a:ext cx="98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3450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8430120" y="4492563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3450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625862" y="4506685"/>
            <a:ext cx="118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1568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114517" y="4506686"/>
            <a:ext cx="998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1568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680299" y="510558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1400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990864" y="4502985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1400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609649" y="5139911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1400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775471" y="5105584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2324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168179" y="5119707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2324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2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72897" y="1728814"/>
            <a:ext cx="4480452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সংখ্যাটি</a:t>
            </a:r>
            <a:r>
              <a:rPr lang="en-US" sz="3200" dirty="0"/>
              <a:t> ৩ </a:t>
            </a:r>
            <a:r>
              <a:rPr lang="en-US" sz="3200" dirty="0" err="1"/>
              <a:t>দ্বারা</a:t>
            </a:r>
            <a:r>
              <a:rPr lang="en-US" sz="3200" dirty="0"/>
              <a:t> </a:t>
            </a:r>
            <a:r>
              <a:rPr lang="en-US" sz="3200" dirty="0" err="1"/>
              <a:t>বিভাজ্য</a:t>
            </a:r>
            <a:r>
              <a:rPr lang="en-US" sz="32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9183" y="1442557"/>
            <a:ext cx="1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১৪৭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8400" y="2069771"/>
            <a:ext cx="2121187" cy="908011"/>
            <a:chOff x="1757081" y="1272986"/>
            <a:chExt cx="2268071" cy="914402"/>
          </a:xfrm>
        </p:grpSpPr>
        <p:sp>
          <p:nvSpPr>
            <p:cNvPr id="4" name="Rectangle 3"/>
            <p:cNvSpPr/>
            <p:nvPr/>
          </p:nvSpPr>
          <p:spPr>
            <a:xfrm>
              <a:off x="2351569" y="1703294"/>
              <a:ext cx="1673583" cy="484094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bg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5" name="Elbow Connector 4"/>
            <p:cNvCxnSpPr>
              <a:endCxn id="4" idx="1"/>
            </p:cNvCxnSpPr>
            <p:nvPr/>
          </p:nvCxnSpPr>
          <p:spPr>
            <a:xfrm rot="16200000" flipH="1">
              <a:off x="1718147" y="1311920"/>
              <a:ext cx="672355" cy="594487"/>
            </a:xfrm>
            <a:prstGeom prst="bentConnector2">
              <a:avLst/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110154" y="2060811"/>
            <a:ext cx="2449432" cy="1631577"/>
            <a:chOff x="1757081" y="1272988"/>
            <a:chExt cx="2268071" cy="770467"/>
          </a:xfrm>
        </p:grpSpPr>
        <p:sp>
          <p:nvSpPr>
            <p:cNvPr id="7" name="Rectangle 6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8" name="Elbow Connector 7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63969" y="2069770"/>
            <a:ext cx="2695617" cy="2366577"/>
            <a:chOff x="1566755" y="1002054"/>
            <a:chExt cx="2458397" cy="1066818"/>
          </a:xfrm>
        </p:grpSpPr>
        <p:sp>
          <p:nvSpPr>
            <p:cNvPr id="10" name="Rectangle 9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11" name="Elbow Connector 10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567272" y="2445560"/>
            <a:ext cx="1165411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৭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67272" y="3154071"/>
            <a:ext cx="1165411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৪০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67272" y="3886509"/>
            <a:ext cx="1165411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১০০ 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244636" y="775858"/>
            <a:ext cx="593697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সংখ্যাটির স্থানীয়মান লিখ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40367" y="3154071"/>
            <a:ext cx="1494545" cy="584775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=৩৬+৪ 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238754" y="3154071"/>
            <a:ext cx="3077455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=(৩</a:t>
            </a:r>
            <a:r>
              <a:rPr lang="en-US" sz="3200" dirty="0">
                <a:sym typeface="Symbol" panose="05050102010706020507" pitchFamily="18" charset="2"/>
              </a:rPr>
              <a:t></a:t>
            </a:r>
            <a:r>
              <a:rPr lang="bn-BD" sz="3200" dirty="0"/>
              <a:t> ৩</a:t>
            </a:r>
            <a:r>
              <a:rPr lang="en-US" sz="3200" dirty="0">
                <a:sym typeface="Symbol" panose="05050102010706020507" pitchFamily="18" charset="2"/>
              </a:rPr>
              <a:t> </a:t>
            </a:r>
            <a:r>
              <a:rPr lang="bn-BD" sz="3200" dirty="0">
                <a:sym typeface="Symbol" panose="05050102010706020507" pitchFamily="18" charset="2"/>
              </a:rPr>
              <a:t>৪)+৪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740367" y="3889420"/>
            <a:ext cx="1494545" cy="584775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=৯৯+১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8754" y="3889420"/>
            <a:ext cx="3077455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=(৩</a:t>
            </a:r>
            <a:r>
              <a:rPr lang="en-US" sz="3200" dirty="0">
                <a:sym typeface="Symbol" panose="05050102010706020507" pitchFamily="18" charset="2"/>
              </a:rPr>
              <a:t></a:t>
            </a:r>
            <a:r>
              <a:rPr lang="bn-BD" sz="3200" dirty="0"/>
              <a:t> ৩</a:t>
            </a:r>
            <a:r>
              <a:rPr lang="en-US" sz="3200" dirty="0">
                <a:sym typeface="Symbol" panose="05050102010706020507" pitchFamily="18" charset="2"/>
              </a:rPr>
              <a:t> </a:t>
            </a:r>
            <a:r>
              <a:rPr lang="bn-BD" sz="3200" dirty="0">
                <a:sym typeface="Symbol" panose="05050102010706020507" pitchFamily="18" charset="2"/>
              </a:rPr>
              <a:t>১১)+১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91517" y="5217062"/>
            <a:ext cx="1906241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৭+৪+১ 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197758" y="5227448"/>
            <a:ext cx="1140287" cy="584775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=১২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5338044" y="5217061"/>
            <a:ext cx="4875090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=(৩</a:t>
            </a:r>
            <a:r>
              <a:rPr lang="en-US" sz="3200" dirty="0">
                <a:sym typeface="Symbol" panose="05050102010706020507" pitchFamily="18" charset="2"/>
              </a:rPr>
              <a:t></a:t>
            </a:r>
            <a:r>
              <a:rPr lang="bn-BD" sz="3200" dirty="0"/>
              <a:t> ৪</a:t>
            </a:r>
            <a:r>
              <a:rPr lang="bn-BD" sz="3200" dirty="0">
                <a:sym typeface="Symbol" panose="05050102010706020507" pitchFamily="18" charset="2"/>
              </a:rPr>
              <a:t>) যা ৩দ্বারা বিভাজ্য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07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2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0929" y="1529390"/>
            <a:ext cx="4695825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সংখ্যাটি</a:t>
            </a:r>
            <a:r>
              <a:rPr lang="en-US" sz="2800" dirty="0">
                <a:solidFill>
                  <a:schemeClr val="tx1"/>
                </a:solidFill>
              </a:rPr>
              <a:t> ৩ </a:t>
            </a:r>
            <a:r>
              <a:rPr lang="en-US" sz="2800" dirty="0" err="1">
                <a:solidFill>
                  <a:schemeClr val="tx1"/>
                </a:solidFill>
              </a:rPr>
              <a:t>দ্বারা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বিভাজ্য</a:t>
            </a:r>
            <a:r>
              <a:rPr lang="bn-BD" sz="2800" dirty="0">
                <a:solidFill>
                  <a:schemeClr val="tx1"/>
                </a:solidFill>
              </a:rPr>
              <a:t> নয়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6114" y="605200"/>
            <a:ext cx="57891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/>
              <a:t>সংখ্যাটির স্থানীয়মান লিখ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03514" y="1473386"/>
            <a:ext cx="118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১৪৮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96584" y="1995900"/>
            <a:ext cx="2307826" cy="908011"/>
            <a:chOff x="1690822" y="1272986"/>
            <a:chExt cx="2307826" cy="914402"/>
          </a:xfrm>
        </p:grpSpPr>
        <p:sp>
          <p:nvSpPr>
            <p:cNvPr id="24" name="Rectangle 23"/>
            <p:cNvSpPr/>
            <p:nvPr/>
          </p:nvSpPr>
          <p:spPr>
            <a:xfrm>
              <a:off x="2385001" y="1703294"/>
              <a:ext cx="1613647" cy="484094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25" name="Elbow Connector 24"/>
            <p:cNvCxnSpPr>
              <a:cxnSpLocks/>
            </p:cNvCxnSpPr>
            <p:nvPr/>
          </p:nvCxnSpPr>
          <p:spPr>
            <a:xfrm rot="16200000" flipH="1">
              <a:off x="1681857" y="1281951"/>
              <a:ext cx="672353" cy="654423"/>
            </a:xfrm>
            <a:prstGeom prst="bentConnector3">
              <a:avLst>
                <a:gd name="adj1" fmla="val 102000"/>
              </a:avLst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167008" y="1986941"/>
            <a:ext cx="2563907" cy="1631577"/>
            <a:chOff x="1757081" y="1272988"/>
            <a:chExt cx="2268071" cy="770467"/>
          </a:xfrm>
        </p:grpSpPr>
        <p:sp>
          <p:nvSpPr>
            <p:cNvPr id="27" name="Rectangle 26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28" name="Elbow Connector 27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951856" y="1995900"/>
            <a:ext cx="2779058" cy="2366577"/>
            <a:chOff x="1566755" y="1002054"/>
            <a:chExt cx="2458397" cy="1066818"/>
          </a:xfrm>
        </p:grpSpPr>
        <p:sp>
          <p:nvSpPr>
            <p:cNvPr id="30" name="Rectangle 29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31" name="Elbow Connector 30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738600" y="2398194"/>
            <a:ext cx="1165411" cy="523220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28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8600" y="3133209"/>
            <a:ext cx="1165411" cy="523220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endParaRPr lang="en-US" sz="28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38600" y="3812639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4947" y="3080201"/>
            <a:ext cx="1494545" cy="646331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=৩৬+৪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36586" y="3080201"/>
            <a:ext cx="307745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৪)+৪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24947" y="3828802"/>
            <a:ext cx="1494545" cy="646331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=৯৯+১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49838" y="3828802"/>
            <a:ext cx="307745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১১)+১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3902" y="5479239"/>
            <a:ext cx="1906241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+৪+১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0929" y="5482313"/>
            <a:ext cx="1140287" cy="707886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=১</a:t>
            </a:r>
            <a:r>
              <a:rPr lang="en-US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24661" y="5480575"/>
            <a:ext cx="5332886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</a:t>
            </a:r>
            <a:r>
              <a:rPr lang="en-US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13</a:t>
            </a:r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bn-BD" sz="32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 ৩</a:t>
            </a:r>
            <a:r>
              <a:rPr lang="en-US" sz="32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 বিভাজ্য </a:t>
            </a:r>
            <a:r>
              <a:rPr lang="en-US" sz="3200" b="1" spc="50" dirty="0" err="1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নয়</a:t>
            </a:r>
            <a:r>
              <a:rPr lang="en-US" sz="32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1381" y="5077043"/>
            <a:ext cx="10529238" cy="58477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কোন সংখ্যার অঙ্কগুলোর যোগফল ৯ দ্বারা বিভাজ্য হলে, সংখ্যাটি ৯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bn-BD" sz="3200" dirty="0">
                <a:solidFill>
                  <a:schemeClr val="tx1"/>
                </a:solidFill>
              </a:rPr>
              <a:t>দ্বারা বিভাজ্য।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381" y="4001749"/>
            <a:ext cx="10529238" cy="58477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কোন সংখ্যা ২ ও ৩ দ্বারা বিভাজ্য হলে, সংখ্যাটি ৬ দ্বারা বিভাজ্য।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381" y="2434012"/>
            <a:ext cx="10529238" cy="107721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একক ও দশক স্থানীয় অঙ্ক দ্বারা গঠিত সংখ্যা ৪ দ্বারা বিভাজ্য হলে, এবং সংখ্যার শেষে ০০ থাকলেও  সংখ্যাটি ৪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bn-BD" sz="3200" dirty="0">
                <a:solidFill>
                  <a:schemeClr val="tx1"/>
                </a:solidFill>
              </a:rPr>
              <a:t>দ্বারা বিভাজ্য।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381" y="1358718"/>
            <a:ext cx="10529238" cy="58477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কোন সংখ্যার অঙ্কগুলোর যোগফল ৩ দ্বারা বিভাজ্য হলে, সংখ্যাটি ৩ দ্বারা বিভাজ্য।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990299"/>
              </p:ext>
            </p:extLst>
          </p:nvPr>
        </p:nvGraphicFramePr>
        <p:xfrm>
          <a:off x="119269" y="996026"/>
          <a:ext cx="6264322" cy="51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6895" y="2670020"/>
            <a:ext cx="369696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 যে, বৃহত্তম সংখ্যাটি ৩ ও ৯ দ্বারা এবং ক্ষুদ্রতম সংখ্যাটি ৫ দ্বারা বিভাজ্য ।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656" y="716507"/>
            <a:ext cx="386411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</a:rPr>
              <a:t>দলীয় কাজ 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765874-55DB-44F2-AFB4-56C703706082}"/>
              </a:ext>
            </a:extLst>
          </p:cNvPr>
          <p:cNvSpPr/>
          <p:nvPr/>
        </p:nvSpPr>
        <p:spPr>
          <a:xfrm>
            <a:off x="5194895" y="612201"/>
            <a:ext cx="1641796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bg1"/>
              </a:solidFill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70E96-F1D7-481B-9BF7-0A14099F516C}"/>
              </a:ext>
            </a:extLst>
          </p:cNvPr>
          <p:cNvSpPr/>
          <p:nvPr/>
        </p:nvSpPr>
        <p:spPr>
          <a:xfrm>
            <a:off x="850037" y="4186581"/>
            <a:ext cx="490871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২</a:t>
            </a:r>
            <a:r>
              <a:rPr lang="bn-IN" sz="2400" dirty="0">
                <a:solidFill>
                  <a:schemeClr val="bg1"/>
                </a:solidFill>
                <a:cs typeface="Nikosh" panose="02000000000000000000" pitchFamily="2" charset="0"/>
              </a:rPr>
              <a:t>। 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১-১০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</a:rPr>
              <a:t>পর্যন্ত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</a:rPr>
              <a:t>কয়টি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 ২</a:t>
            </a:r>
            <a:r>
              <a:rPr lang="bn-BD" sz="2400" dirty="0">
                <a:solidFill>
                  <a:schemeClr val="bg1"/>
                </a:solidFill>
                <a:cs typeface="Nikosh" panose="02000000000000000000" pitchFamily="2" charset="0"/>
              </a:rPr>
              <a:t> দ্বারা বিভাজ্য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</a:rPr>
              <a:t>সংখ্যা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</a:rPr>
              <a:t>আছে</a:t>
            </a:r>
            <a:r>
              <a:rPr lang="bn-IN" sz="2400" dirty="0">
                <a:solidFill>
                  <a:schemeClr val="bg1"/>
                </a:solidFill>
                <a:cs typeface="Nikosh" panose="02000000000000000000" pitchFamily="2" charset="0"/>
              </a:rPr>
              <a:t>?</a:t>
            </a:r>
            <a:endParaRPr lang="en-US" sz="2400" dirty="0">
              <a:solidFill>
                <a:schemeClr val="bg1"/>
              </a:solidFill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6F1A7-9DF2-4DBF-B2AA-48770A03BC69}"/>
              </a:ext>
            </a:extLst>
          </p:cNvPr>
          <p:cNvSpPr txBox="1"/>
          <p:nvPr/>
        </p:nvSpPr>
        <p:spPr>
          <a:xfrm>
            <a:off x="850036" y="1578789"/>
            <a:ext cx="490046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১। </a:t>
            </a:r>
            <a:r>
              <a:rPr lang="en-US" sz="2400" dirty="0" err="1">
                <a:solidFill>
                  <a:schemeClr val="bg1"/>
                </a:solidFill>
              </a:rPr>
              <a:t>কোন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bn-BD" sz="2400" dirty="0">
                <a:solidFill>
                  <a:schemeClr val="bg1"/>
                </a:solidFill>
              </a:rPr>
              <a:t>সংখ্যা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জোড়া</a:t>
            </a:r>
            <a:r>
              <a:rPr lang="bn-BD" sz="2400" dirty="0">
                <a:solidFill>
                  <a:schemeClr val="bg1"/>
                </a:solidFill>
              </a:rPr>
              <a:t> ৩ দ্বারা বিভাজ্য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r>
              <a:rPr lang="bn-BD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03259-18C4-424D-95BF-821ECDBF938C}"/>
              </a:ext>
            </a:extLst>
          </p:cNvPr>
          <p:cNvSpPr/>
          <p:nvPr/>
        </p:nvSpPr>
        <p:spPr>
          <a:xfrm>
            <a:off x="1228451" y="2228671"/>
            <a:ext cx="384763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(ক) </a:t>
            </a:r>
            <a:r>
              <a:rPr lang="bn-BD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১২, 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১৫              (খ) </a:t>
            </a:r>
            <a:r>
              <a:rPr lang="bn-BD" sz="2400" dirty="0">
                <a:solidFill>
                  <a:schemeClr val="bg1"/>
                </a:solidFill>
                <a:cs typeface="Times New Roman" panose="02020603050405020304" pitchFamily="18" charset="0"/>
              </a:rPr>
              <a:t>১২, 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৫</a:t>
            </a:r>
            <a:r>
              <a:rPr lang="bn-BD" sz="2400" dirty="0">
                <a:solidFill>
                  <a:schemeClr val="bg1"/>
                </a:solidFill>
                <a:cs typeface="Times New Roman" panose="02020603050405020304" pitchFamily="18" charset="0"/>
              </a:rPr>
              <a:t>৮</a:t>
            </a:r>
            <a:endParaRPr lang="en-US" sz="2400" dirty="0">
              <a:solidFill>
                <a:schemeClr val="bg1"/>
              </a:solidFill>
              <a:cs typeface="Nikosh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      </a:t>
            </a:r>
          </a:p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(গ) </a:t>
            </a:r>
            <a:r>
              <a:rPr lang="bn-BD" sz="2400" dirty="0">
                <a:solidFill>
                  <a:schemeClr val="bg1"/>
                </a:solidFill>
                <a:cs typeface="Times New Roman" panose="02020603050405020304" pitchFamily="18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৫</a:t>
            </a:r>
            <a:r>
              <a:rPr lang="bn-BD" sz="24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১০              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(ঘ) </a:t>
            </a:r>
            <a:r>
              <a:rPr lang="bn-BD" sz="2400" dirty="0">
                <a:solidFill>
                  <a:schemeClr val="bg1"/>
                </a:solidFill>
                <a:cs typeface="Times New Roman" panose="02020603050405020304" pitchFamily="18" charset="0"/>
              </a:rPr>
              <a:t>২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৪</a:t>
            </a:r>
            <a:r>
              <a:rPr lang="bn-BD" sz="24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১৬</a:t>
            </a:r>
            <a:endParaRPr lang="en-US" sz="2400" dirty="0">
              <a:solidFill>
                <a:schemeClr val="bg1"/>
              </a:solidFill>
              <a:cs typeface="Nikosh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30590C-E599-4581-99F0-2497D35667D7}"/>
              </a:ext>
            </a:extLst>
          </p:cNvPr>
          <p:cNvSpPr/>
          <p:nvPr/>
        </p:nvSpPr>
        <p:spPr>
          <a:xfrm>
            <a:off x="1228452" y="4672210"/>
            <a:ext cx="384763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(ক) ২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টি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                (খ) ৩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টি</a:t>
            </a:r>
            <a:endParaRPr lang="en-US" sz="2400" dirty="0">
              <a:solidFill>
                <a:schemeClr val="bg1"/>
              </a:solidFill>
              <a:cs typeface="Nikosh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      </a:t>
            </a:r>
          </a:p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(গ) ৪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টি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                 (ঘ) ৫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টি</a:t>
            </a:r>
            <a:endParaRPr lang="en-US" sz="2400" dirty="0">
              <a:solidFill>
                <a:schemeClr val="bg1"/>
              </a:solidFill>
              <a:cs typeface="Nikosh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4340E3-D90D-40DD-9822-3314170236DF}"/>
              </a:ext>
            </a:extLst>
          </p:cNvPr>
          <p:cNvSpPr/>
          <p:nvPr/>
        </p:nvSpPr>
        <p:spPr>
          <a:xfrm>
            <a:off x="6095999" y="1574324"/>
            <a:ext cx="570955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৩</a:t>
            </a:r>
            <a:r>
              <a:rPr lang="bn-IN" sz="2400" dirty="0">
                <a:solidFill>
                  <a:schemeClr val="bg1"/>
                </a:solidFill>
                <a:cs typeface="Nikosh" panose="02000000000000000000" pitchFamily="2" charset="0"/>
              </a:rPr>
              <a:t>। </a:t>
            </a:r>
            <a:r>
              <a:rPr lang="bn-BD" sz="2400" dirty="0">
                <a:solidFill>
                  <a:schemeClr val="bg1"/>
                </a:solidFill>
                <a:cs typeface="Nikosh" panose="02000000000000000000" pitchFamily="2" charset="0"/>
              </a:rPr>
              <a:t>নিচের কোন সংখ্যার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cs typeface="Nikosh" panose="02000000000000000000" pitchFamily="2" charset="0"/>
              </a:rPr>
              <a:t>জোড়া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 ৫</a:t>
            </a:r>
            <a:r>
              <a:rPr lang="bn-BD" sz="2400" dirty="0">
                <a:solidFill>
                  <a:schemeClr val="bg1"/>
                </a:solidFill>
                <a:cs typeface="Nikosh" panose="02000000000000000000" pitchFamily="2" charset="0"/>
              </a:rPr>
              <a:t> দ্বারা বিভাজ্য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</a:rPr>
              <a:t>নয়</a:t>
            </a:r>
            <a:r>
              <a:rPr lang="bn-IN" sz="2400" dirty="0">
                <a:solidFill>
                  <a:schemeClr val="bg1"/>
                </a:solidFill>
                <a:cs typeface="Nikosh" panose="02000000000000000000" pitchFamily="2" charset="0"/>
              </a:rPr>
              <a:t>?</a:t>
            </a:r>
            <a:endParaRPr lang="en-US" sz="2400" dirty="0">
              <a:solidFill>
                <a:schemeClr val="bg1"/>
              </a:solidFill>
              <a:cs typeface="Nikosh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674A86-BD0E-4DD0-8A88-A81E2F2E0CA2}"/>
              </a:ext>
            </a:extLst>
          </p:cNvPr>
          <p:cNvSpPr/>
          <p:nvPr/>
        </p:nvSpPr>
        <p:spPr>
          <a:xfrm>
            <a:off x="6777380" y="2228671"/>
            <a:ext cx="384763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(ক) </a:t>
            </a:r>
            <a:r>
              <a:rPr lang="en-US" sz="2400" dirty="0">
                <a:solidFill>
                  <a:schemeClr val="bg1"/>
                </a:solidFill>
                <a:cs typeface="NikoshBAN" panose="02000000000000000000" pitchFamily="2" charset="0"/>
                <a:sym typeface="Wingdings" panose="05000000000000000000" pitchFamily="2" charset="2"/>
              </a:rPr>
              <a:t>২০, ৩০ 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              (খ) </a:t>
            </a:r>
            <a:r>
              <a:rPr lang="bn-BD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৫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৮</a:t>
            </a:r>
            <a:r>
              <a:rPr lang="bn-BD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, ৩২</a:t>
            </a:r>
            <a:endParaRPr lang="en-US" sz="2400" dirty="0">
              <a:solidFill>
                <a:schemeClr val="bg1"/>
              </a:solidFill>
              <a:cs typeface="Nikosh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      </a:t>
            </a:r>
          </a:p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(গ) ৫৫, ৯০                (ঘ)</a:t>
            </a:r>
            <a:r>
              <a:rPr lang="bn-BD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 ৩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৫</a:t>
            </a:r>
            <a:r>
              <a:rPr lang="bn-BD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৭৫</a:t>
            </a:r>
            <a:r>
              <a:rPr lang="bn-BD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 </a:t>
            </a:r>
            <a:endParaRPr lang="en-US" sz="2400" dirty="0">
              <a:solidFill>
                <a:schemeClr val="bg1"/>
              </a:solidFill>
              <a:cs typeface="Nikosh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9FF603-3BD0-4C33-B17E-D5D3B60FC243}"/>
              </a:ext>
            </a:extLst>
          </p:cNvPr>
          <p:cNvSpPr/>
          <p:nvPr/>
        </p:nvSpPr>
        <p:spPr>
          <a:xfrm>
            <a:off x="6096000" y="4204312"/>
            <a:ext cx="592182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৪</a:t>
            </a:r>
            <a:r>
              <a:rPr lang="bn-IN" sz="2400" dirty="0">
                <a:solidFill>
                  <a:schemeClr val="bg1"/>
                </a:solidFill>
                <a:cs typeface="Nikosh" panose="02000000000000000000" pitchFamily="2" charset="0"/>
              </a:rPr>
              <a:t>। কোন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cs typeface="Nikosh" panose="02000000000000000000" pitchFamily="2" charset="0"/>
              </a:rPr>
              <a:t>সংখ্যাটি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</a:rPr>
              <a:t> ৪ </a:t>
            </a:r>
            <a:r>
              <a:rPr lang="bn-BD" sz="2400" dirty="0">
                <a:solidFill>
                  <a:schemeClr val="bg1"/>
                </a:solidFill>
              </a:rPr>
              <a:t>দ্বারা বিভাজ্য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</a:rPr>
              <a:t>নয়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r>
              <a:rPr lang="bn-BD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  <a:cs typeface="Nikosh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62FE46-EF91-443D-AF27-F19DD7C72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58" y="2176045"/>
            <a:ext cx="660446" cy="60651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D6AE407A-3C69-44A3-8144-0DAA03843FD6}"/>
              </a:ext>
            </a:extLst>
          </p:cNvPr>
          <p:cNvSpPr txBox="1"/>
          <p:nvPr/>
        </p:nvSpPr>
        <p:spPr>
          <a:xfrm>
            <a:off x="8382362" y="754628"/>
            <a:ext cx="2754408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70F39D-099A-4BC5-A890-12DD8527E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06" y="5405827"/>
            <a:ext cx="636779" cy="584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7A50DB-A9F8-4F83-8846-ADE89CA1C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4" y="2204791"/>
            <a:ext cx="634300" cy="606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99CDC8-1665-415D-8941-4CB61D8ED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00" y="5319306"/>
            <a:ext cx="634300" cy="6065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DAEB56-4118-4082-860F-3F968F2AA152}"/>
              </a:ext>
            </a:extLst>
          </p:cNvPr>
          <p:cNvSpPr/>
          <p:nvPr/>
        </p:nvSpPr>
        <p:spPr>
          <a:xfrm>
            <a:off x="6692565" y="4756723"/>
            <a:ext cx="384763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(ক) ৩২৪৪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টি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            (খ) ২৮১২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টি</a:t>
            </a:r>
            <a:endParaRPr lang="en-US" sz="2400" dirty="0">
              <a:solidFill>
                <a:schemeClr val="bg1"/>
              </a:solidFill>
              <a:cs typeface="Nikosh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      </a:t>
            </a:r>
          </a:p>
          <a:p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(গ) ৬৯৩১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টি</a:t>
            </a:r>
            <a:r>
              <a:rPr lang="en-US" sz="2400" dirty="0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             (ঘ) ৫৪০০ </a:t>
            </a:r>
            <a:r>
              <a:rPr lang="en-US" sz="2400" dirty="0" err="1">
                <a:solidFill>
                  <a:schemeClr val="bg1"/>
                </a:solidFill>
                <a:cs typeface="Nikosh" panose="02000000000000000000" pitchFamily="2" charset="0"/>
                <a:sym typeface="Wingdings" panose="05000000000000000000" pitchFamily="2" charset="2"/>
              </a:rPr>
              <a:t>টি</a:t>
            </a:r>
            <a:endParaRPr lang="en-US" sz="2400" dirty="0">
              <a:solidFill>
                <a:schemeClr val="bg1"/>
              </a:solidFill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6" grpId="0"/>
      <p:bldP spid="18" grpId="0"/>
      <p:bldP spid="19" grpId="0"/>
      <p:bldP spid="21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amond 22">
            <a:extLst>
              <a:ext uri="{FF2B5EF4-FFF2-40B4-BE49-F238E27FC236}">
                <a16:creationId xmlns:a16="http://schemas.microsoft.com/office/drawing/2014/main" id="{0B1CBAA6-CF6F-4489-B76B-145BA7134A92}"/>
              </a:ext>
            </a:extLst>
          </p:cNvPr>
          <p:cNvSpPr/>
          <p:nvPr/>
        </p:nvSpPr>
        <p:spPr>
          <a:xfrm>
            <a:off x="2250442" y="4965089"/>
            <a:ext cx="2851402" cy="3047269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54C4D-E760-4C35-8C20-D55C902514DB}"/>
              </a:ext>
            </a:extLst>
          </p:cNvPr>
          <p:cNvSpPr/>
          <p:nvPr/>
        </p:nvSpPr>
        <p:spPr>
          <a:xfrm>
            <a:off x="2070045" y="5674551"/>
            <a:ext cx="3227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</a:p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ল,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টাঙ্গাইল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4D603C-5433-47EE-9D6A-79407FF98CCB}"/>
              </a:ext>
            </a:extLst>
          </p:cNvPr>
          <p:cNvSpPr/>
          <p:nvPr/>
        </p:nvSpPr>
        <p:spPr>
          <a:xfrm>
            <a:off x="424562" y="1606150"/>
            <a:ext cx="54833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গোলাম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bn-BD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BD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BD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4800" dirty="0">
              <a:solidFill>
                <a:schemeClr val="bg1"/>
              </a:solidFill>
              <a:latin typeface="Lato" panose="020F0502020204030203" pitchFamily="34" charset="0"/>
              <a:cs typeface="Nikosh" panose="02000000000000000000" pitchFamily="2" charset="0"/>
            </a:endParaRPr>
          </a:p>
          <a:p>
            <a:pPr lvl="0" algn="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বি.এস.সি (অনার্স)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ফিশারীজ</a:t>
            </a:r>
            <a:b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 ই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b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িশ্ব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য়,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িংহ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1475A786-4957-45E7-AF70-ECB8F71FB6EC}"/>
              </a:ext>
            </a:extLst>
          </p:cNvPr>
          <p:cNvSpPr/>
          <p:nvPr/>
        </p:nvSpPr>
        <p:spPr>
          <a:xfrm>
            <a:off x="-1155943" y="-440873"/>
            <a:ext cx="9626157" cy="8605157"/>
          </a:xfrm>
          <a:prstGeom prst="diamond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85BFA1-6A83-4CE8-BC20-66705BE98AEF}"/>
              </a:ext>
            </a:extLst>
          </p:cNvPr>
          <p:cNvSpPr/>
          <p:nvPr/>
        </p:nvSpPr>
        <p:spPr>
          <a:xfrm rot="18964745">
            <a:off x="7265157" y="-1512582"/>
            <a:ext cx="5366657" cy="4441071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B5F9F8-5ECB-4E85-A711-605F6987A49F}"/>
              </a:ext>
            </a:extLst>
          </p:cNvPr>
          <p:cNvSpPr/>
          <p:nvPr/>
        </p:nvSpPr>
        <p:spPr>
          <a:xfrm rot="18964745">
            <a:off x="8095011" y="6200512"/>
            <a:ext cx="2279451" cy="1743663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1B5C809D-4A34-4EC3-833E-1151161F7598}"/>
              </a:ext>
            </a:extLst>
          </p:cNvPr>
          <p:cNvSpPr/>
          <p:nvPr/>
        </p:nvSpPr>
        <p:spPr>
          <a:xfrm>
            <a:off x="6816690" y="754667"/>
            <a:ext cx="4540488" cy="437657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B3DB8240-CB45-4CEF-B5A4-B2E6D10EB57D}"/>
              </a:ext>
            </a:extLst>
          </p:cNvPr>
          <p:cNvSpPr/>
          <p:nvPr/>
        </p:nvSpPr>
        <p:spPr>
          <a:xfrm>
            <a:off x="10230253" y="1748022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CD5C28B8-09DA-448E-AD5B-724278094F44}"/>
              </a:ext>
            </a:extLst>
          </p:cNvPr>
          <p:cNvSpPr/>
          <p:nvPr/>
        </p:nvSpPr>
        <p:spPr>
          <a:xfrm>
            <a:off x="7845907" y="4495358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835B8D31-6501-4A54-BD61-32F0458A373B}"/>
              </a:ext>
            </a:extLst>
          </p:cNvPr>
          <p:cNvSpPr/>
          <p:nvPr/>
        </p:nvSpPr>
        <p:spPr>
          <a:xfrm>
            <a:off x="6362633" y="3134281"/>
            <a:ext cx="830860" cy="80024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56DDD939-DD08-45CA-9BA2-5464D7435CAF}"/>
              </a:ext>
            </a:extLst>
          </p:cNvPr>
          <p:cNvSpPr/>
          <p:nvPr/>
        </p:nvSpPr>
        <p:spPr>
          <a:xfrm>
            <a:off x="6555974" y="898253"/>
            <a:ext cx="4540488" cy="437657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87C81777-C8A9-40A9-BC8C-E51A09B3DB09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407" r="-2500" b="17796"/>
          <a:stretch/>
        </p:blipFill>
        <p:spPr>
          <a:xfrm>
            <a:off x="6985040" y="1307489"/>
            <a:ext cx="3657600" cy="3657600"/>
          </a:xfrm>
          <a:noFill/>
          <a:ln w="63500" cmpd="dbl">
            <a:solidFill>
              <a:srgbClr val="007879"/>
            </a:solidFill>
            <a:prstDash val="solid"/>
            <a:bevel/>
          </a:ln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754EBDAE-B01C-482E-B25B-D049B4BFD2DA}"/>
              </a:ext>
            </a:extLst>
          </p:cNvPr>
          <p:cNvSpPr/>
          <p:nvPr/>
        </p:nvSpPr>
        <p:spPr>
          <a:xfrm>
            <a:off x="1369249" y="4092090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06A28AC-98A9-4C5D-82E3-1C4475987F1F}"/>
              </a:ext>
            </a:extLst>
          </p:cNvPr>
          <p:cNvSpPr/>
          <p:nvPr/>
        </p:nvSpPr>
        <p:spPr>
          <a:xfrm>
            <a:off x="3139625" y="4104689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1527E63-90EE-46EB-8246-00110F5D77F5}"/>
              </a:ext>
            </a:extLst>
          </p:cNvPr>
          <p:cNvSpPr/>
          <p:nvPr/>
        </p:nvSpPr>
        <p:spPr>
          <a:xfrm>
            <a:off x="4985641" y="4106835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Picture 71" descr="Classroom">
            <a:extLst>
              <a:ext uri="{FF2B5EF4-FFF2-40B4-BE49-F238E27FC236}">
                <a16:creationId xmlns:a16="http://schemas.microsoft.com/office/drawing/2014/main" id="{80D30F56-C43D-4FF1-B54C-F4A300DA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77263" y="4248675"/>
            <a:ext cx="525574" cy="525574"/>
          </a:xfrm>
          <a:prstGeom prst="rect">
            <a:avLst/>
          </a:prstGeom>
        </p:spPr>
      </p:pic>
      <p:pic>
        <p:nvPicPr>
          <p:cNvPr id="74" name="Picture 73" descr="Globe">
            <a:extLst>
              <a:ext uri="{FF2B5EF4-FFF2-40B4-BE49-F238E27FC236}">
                <a16:creationId xmlns:a16="http://schemas.microsoft.com/office/drawing/2014/main" id="{DAE603F7-6814-43DC-A2D1-00584BED9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56235" y="4280766"/>
            <a:ext cx="512614" cy="512614"/>
          </a:xfrm>
          <a:prstGeom prst="rect">
            <a:avLst/>
          </a:prstGeom>
        </p:spPr>
      </p:pic>
      <p:pic>
        <p:nvPicPr>
          <p:cNvPr id="76" name="Picture 75" descr="Books">
            <a:extLst>
              <a:ext uri="{FF2B5EF4-FFF2-40B4-BE49-F238E27FC236}">
                <a16:creationId xmlns:a16="http://schemas.microsoft.com/office/drawing/2014/main" id="{D3B9CBBB-7F68-408E-9D5A-44271D12D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49636" y="4292153"/>
            <a:ext cx="474966" cy="4749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90C688-F5AA-4C81-B1FA-31584C5F3878}"/>
              </a:ext>
            </a:extLst>
          </p:cNvPr>
          <p:cNvSpPr txBox="1"/>
          <p:nvPr/>
        </p:nvSpPr>
        <p:spPr>
          <a:xfrm>
            <a:off x="2747777" y="34549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45">
        <p14:reveal/>
      </p:transition>
    </mc:Choice>
    <mc:Fallback xmlns="">
      <p:transition spd="slow" advTm="9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4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A7B34E-AE28-4E10-9FAE-116C72EC6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6487" y="821324"/>
            <a:ext cx="5695983" cy="52153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1249F8E-1E33-4FA0-8564-60B43E4B81FF}"/>
              </a:ext>
            </a:extLst>
          </p:cNvPr>
          <p:cNvGrpSpPr/>
          <p:nvPr/>
        </p:nvGrpSpPr>
        <p:grpSpPr>
          <a:xfrm>
            <a:off x="776478" y="821324"/>
            <a:ext cx="4870009" cy="5215352"/>
            <a:chOff x="875186" y="784226"/>
            <a:chExt cx="3259491" cy="32594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E316A0-5F1D-4B00-BDC9-2C4A45EC2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5186" y="784226"/>
              <a:ext cx="3259491" cy="325949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6DD5DB-6A29-424E-A1B5-DCC0489A338A}"/>
                </a:ext>
              </a:extLst>
            </p:cNvPr>
            <p:cNvSpPr txBox="1"/>
            <p:nvPr/>
          </p:nvSpPr>
          <p:spPr>
            <a:xfrm>
              <a:off x="892333" y="802518"/>
              <a:ext cx="1637684" cy="55392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E9D5F5-A8F3-4847-8F34-694B97435035}"/>
              </a:ext>
            </a:extLst>
          </p:cNvPr>
          <p:cNvSpPr txBox="1"/>
          <p:nvPr/>
        </p:nvSpPr>
        <p:spPr>
          <a:xfrm>
            <a:off x="6003234" y="2980591"/>
            <a:ext cx="3339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 বইয়ের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অনুশীলনী</a:t>
            </a:r>
            <a:r>
              <a:rPr lang="bn-BD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১.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 এর</a:t>
            </a:r>
            <a:r>
              <a:rPr lang="bn-BD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r>
              <a:rPr lang="bn-BD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bn-BD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নং প্রশ্নের সমস্যা গুলোর সমাধান করে নিয়ে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আসবে।</a:t>
            </a:r>
            <a:endParaRPr lang="en-US" sz="32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5">
            <a:extLst>
              <a:ext uri="{FF2B5EF4-FFF2-40B4-BE49-F238E27FC236}">
                <a16:creationId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2433475" y="1954779"/>
            <a:ext cx="6944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F9AFCA-83F8-400C-9DC3-EE02AC77E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82" y="5479323"/>
            <a:ext cx="2205504" cy="15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9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uits Slice - YouTube">
            <a:hlinkClick r:id="" action="ppaction://media"/>
            <a:extLst>
              <a:ext uri="{FF2B5EF4-FFF2-40B4-BE49-F238E27FC236}">
                <a16:creationId xmlns:a16="http://schemas.microsoft.com/office/drawing/2014/main" id="{3931414B-84AF-40DE-B789-47A22393E7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8673" y="867084"/>
            <a:ext cx="6831776" cy="5123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85">
            <a:extLst>
              <a:ext uri="{FF2B5EF4-FFF2-40B4-BE49-F238E27FC236}">
                <a16:creationId xmlns:a16="http://schemas.microsoft.com/office/drawing/2014/main" id="{75EAF1F3-40AD-4421-94F8-1D38EAD95650}"/>
              </a:ext>
            </a:extLst>
          </p:cNvPr>
          <p:cNvSpPr txBox="1"/>
          <p:nvPr/>
        </p:nvSpPr>
        <p:spPr>
          <a:xfrm>
            <a:off x="105297" y="2695860"/>
            <a:ext cx="12086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80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80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80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বিভাজ্যতা</a:t>
            </a:r>
            <a:endParaRPr lang="en-US" sz="8000" b="1" dirty="0">
              <a:ln w="0"/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85">
            <a:extLst>
              <a:ext uri="{FF2B5EF4-FFF2-40B4-BE49-F238E27FC236}">
                <a16:creationId xmlns:a16="http://schemas.microsoft.com/office/drawing/2014/main" id="{680D0946-F9A4-46F5-9155-3F2883D6700C}"/>
              </a:ext>
            </a:extLst>
          </p:cNvPr>
          <p:cNvSpPr txBox="1"/>
          <p:nvPr/>
        </p:nvSpPr>
        <p:spPr>
          <a:xfrm>
            <a:off x="2878673" y="2942081"/>
            <a:ext cx="653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endParaRPr lang="en-US" sz="4800" b="1" dirty="0">
              <a:ln w="0"/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85">
            <a:extLst>
              <a:ext uri="{FF2B5EF4-FFF2-40B4-BE49-F238E27FC236}">
                <a16:creationId xmlns:a16="http://schemas.microsoft.com/office/drawing/2014/main" id="{AC261DC3-F501-4F0F-B8A3-C7304BECC966}"/>
              </a:ext>
            </a:extLst>
          </p:cNvPr>
          <p:cNvSpPr txBox="1"/>
          <p:nvPr/>
        </p:nvSpPr>
        <p:spPr>
          <a:xfrm>
            <a:off x="2878673" y="2942081"/>
            <a:ext cx="653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বুঝতে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পারলে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6" name="TextBox 85">
            <a:extLst>
              <a:ext uri="{FF2B5EF4-FFF2-40B4-BE49-F238E27FC236}">
                <a16:creationId xmlns:a16="http://schemas.microsoft.com/office/drawing/2014/main" id="{F5033D7B-1D14-4774-81E8-517C56B1CDB6}"/>
              </a:ext>
            </a:extLst>
          </p:cNvPr>
          <p:cNvSpPr txBox="1"/>
          <p:nvPr/>
        </p:nvSpPr>
        <p:spPr>
          <a:xfrm>
            <a:off x="1296694" y="3013502"/>
            <a:ext cx="970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ফলকে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বিভাজিত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4800" b="1" dirty="0">
                <a:ln w="0"/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414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40909">
                <p:cTn id="6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build="p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001AB-50DC-4487-BAD6-8DE31BFDA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24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903792-0024-421A-93E1-2F74B6505DFF}"/>
              </a:ext>
            </a:extLst>
          </p:cNvPr>
          <p:cNvSpPr txBox="1"/>
          <p:nvPr/>
        </p:nvSpPr>
        <p:spPr>
          <a:xfrm>
            <a:off x="4507046" y="1311562"/>
            <a:ext cx="5854891" cy="31700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40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bn-IN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bn-IN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bn-IN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৬ষ্ঠ</a:t>
            </a:r>
            <a:endParaRPr lang="bn-IN" sz="40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অধ্যায়: </a:t>
            </a:r>
            <a:r>
              <a:rPr lang="en-US" sz="40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endParaRPr lang="bn-IN" sz="40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পাঠ্যাংশ</a:t>
            </a:r>
            <a:r>
              <a:rPr lang="en-US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bn-BD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বিভাজ্যতা</a:t>
            </a:r>
            <a:endParaRPr lang="as-IN" sz="40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সময়ঃ ৪০ মিনিট</a:t>
            </a:r>
            <a:endParaRPr lang="en-US" sz="40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6CD4-C840-4A44-931F-B7C16BA9D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943" y="489856"/>
            <a:ext cx="2656114" cy="1098323"/>
          </a:xfrm>
        </p:spPr>
        <p:txBody>
          <a:bodyPr/>
          <a:lstStyle/>
          <a:p>
            <a:r>
              <a:rPr lang="bn-BD" b="1" dirty="0"/>
              <a:t>শিখনফল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2C8EB9-B240-43C6-A9AA-A2E536C43072}"/>
              </a:ext>
            </a:extLst>
          </p:cNvPr>
          <p:cNvGrpSpPr/>
          <p:nvPr/>
        </p:nvGrpSpPr>
        <p:grpSpPr>
          <a:xfrm>
            <a:off x="1690155" y="1588179"/>
            <a:ext cx="8354490" cy="4686012"/>
            <a:chOff x="1918755" y="1489705"/>
            <a:chExt cx="8354490" cy="427648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90FDD0-A81D-441A-B518-F708A189409F}"/>
                </a:ext>
              </a:extLst>
            </p:cNvPr>
            <p:cNvGrpSpPr/>
            <p:nvPr/>
          </p:nvGrpSpPr>
          <p:grpSpPr>
            <a:xfrm>
              <a:off x="1918755" y="1489705"/>
              <a:ext cx="8354490" cy="4276485"/>
              <a:chOff x="845781" y="1838873"/>
              <a:chExt cx="10500438" cy="4276485"/>
            </a:xfrm>
          </p:grpSpPr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CDC50EAD-842F-463E-8B3A-B3CAFACF281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76245177"/>
                  </p:ext>
                </p:extLst>
              </p:nvPr>
            </p:nvGraphicFramePr>
            <p:xfrm>
              <a:off x="845781" y="1838873"/>
              <a:ext cx="10500438" cy="42764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EB839F-A679-42D1-9BEF-EDEF12197BD7}"/>
                  </a:ext>
                </a:extLst>
              </p:cNvPr>
              <p:cNvSpPr txBox="1"/>
              <p:nvPr/>
            </p:nvSpPr>
            <p:spPr>
              <a:xfrm>
                <a:off x="1284389" y="2145983"/>
                <a:ext cx="6400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১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5535CD-8FE8-438D-ADEB-E9AF7D44A510}"/>
                  </a:ext>
                </a:extLst>
              </p:cNvPr>
              <p:cNvSpPr txBox="1"/>
              <p:nvPr/>
            </p:nvSpPr>
            <p:spPr>
              <a:xfrm>
                <a:off x="1733499" y="4123202"/>
                <a:ext cx="6400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৩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C47B2E-1134-4345-AD5A-A9FB42429D27}"/>
                  </a:ext>
                </a:extLst>
              </p:cNvPr>
              <p:cNvSpPr txBox="1"/>
              <p:nvPr/>
            </p:nvSpPr>
            <p:spPr>
              <a:xfrm>
                <a:off x="1786543" y="3120537"/>
                <a:ext cx="6400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২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418AB0-5202-4705-AD1B-8DB875D586CB}"/>
                </a:ext>
              </a:extLst>
            </p:cNvPr>
            <p:cNvSpPr txBox="1"/>
            <p:nvPr/>
          </p:nvSpPr>
          <p:spPr>
            <a:xfrm>
              <a:off x="2253658" y="4760737"/>
              <a:ext cx="5092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0AA7-2857-4B9C-B7BD-FEF7A048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653" y="618343"/>
            <a:ext cx="3346613" cy="746223"/>
          </a:xfrm>
        </p:spPr>
        <p:txBody>
          <a:bodyPr/>
          <a:lstStyle/>
          <a:p>
            <a:r>
              <a:rPr lang="bn-BD" sz="5400" b="1" dirty="0"/>
              <a:t>স্থানীয় মান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81E1-CFE6-42ED-B7B7-4DF4B91A4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81" y="2636669"/>
            <a:ext cx="4290646" cy="235940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n-BD" dirty="0"/>
              <a:t>সংখ্যায় </a:t>
            </a:r>
            <a:r>
              <a:rPr lang="en-US" dirty="0" err="1"/>
              <a:t>ব্যবহৃত</a:t>
            </a:r>
            <a:r>
              <a:rPr lang="bn-BD" dirty="0"/>
              <a:t> কোনো অঙ্ক তার অবস্থানের জন্য যে মান প্রকাশ করে তাকে স্থানীয় মান বলে।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AA5A8-528D-4E4B-88E9-33A9EED8E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27" y="2000617"/>
            <a:ext cx="6464983" cy="3727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5896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EF39-565F-489C-9CCD-B5D4B43D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567" y="567521"/>
            <a:ext cx="1876866" cy="929102"/>
          </a:xfrm>
        </p:spPr>
        <p:txBody>
          <a:bodyPr/>
          <a:lstStyle/>
          <a:p>
            <a:r>
              <a:rPr lang="bn-BD" sz="5400" b="1" dirty="0"/>
              <a:t>গুণিতক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8EA7-5ABD-4169-B489-4CB46215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84" y="1496623"/>
            <a:ext cx="11518216" cy="50323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bn-BD" sz="3200" dirty="0"/>
              <a:t>কোনো সংখ্যার সঙ্গে যেকোনো পূর্ণসংখ্যার গুণফলকে গুণিতক বলে। সহজভাবে আমরা বলতে পারি গুণিতক হলো পূর্ণসংখ্যার নামতা।</a:t>
            </a:r>
            <a:r>
              <a:rPr lang="en-US" sz="3200" dirty="0"/>
              <a:t> </a:t>
            </a:r>
            <a:r>
              <a:rPr lang="bn-BD" sz="3200" dirty="0"/>
              <a:t>উদাহরণ:</a:t>
            </a:r>
            <a:endParaRPr lang="en-US" sz="3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/>
              <a:t>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১</a:t>
            </a:r>
            <a:r>
              <a:rPr lang="en-US" sz="3200" dirty="0"/>
              <a:t>=  </a:t>
            </a:r>
            <a:r>
              <a:rPr lang="bn-BD" sz="3200" b="1" dirty="0"/>
              <a:t>৩</a:t>
            </a:r>
            <a:r>
              <a:rPr lang="en-US" sz="3200" dirty="0"/>
              <a:t> 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১=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৬</a:t>
            </a: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২</a:t>
            </a:r>
            <a:r>
              <a:rPr lang="en-US" sz="3200" dirty="0"/>
              <a:t>=  </a:t>
            </a:r>
            <a:r>
              <a:rPr lang="bn-BD" sz="3200" b="1" dirty="0"/>
              <a:t>৬</a:t>
            </a:r>
            <a:r>
              <a:rPr lang="en-US" sz="3200" dirty="0"/>
              <a:t>                                     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২=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১২</a:t>
            </a: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৩</a:t>
            </a:r>
            <a:r>
              <a:rPr lang="en-US" sz="3200" dirty="0"/>
              <a:t>=  </a:t>
            </a:r>
            <a:r>
              <a:rPr lang="bn-BD" sz="3200" b="1" dirty="0"/>
              <a:t>৯</a:t>
            </a:r>
            <a:r>
              <a:rPr lang="en-US" sz="3200" dirty="0"/>
              <a:t>         </a:t>
            </a:r>
            <a:r>
              <a:rPr lang="bn-BD" sz="3200" dirty="0"/>
              <a:t>৩-এর গুণিতকসমূহ</a:t>
            </a:r>
            <a:r>
              <a:rPr lang="en-US" sz="3200" dirty="0"/>
              <a:t>    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৩=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১৮       </a:t>
            </a:r>
            <a:r>
              <a:rPr lang="bn-BD" sz="3200" dirty="0"/>
              <a:t>৬-এর গুণিতকসমূহ </a:t>
            </a: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৪</a:t>
            </a:r>
            <a:r>
              <a:rPr lang="en-US" sz="3200" dirty="0"/>
              <a:t>=  </a:t>
            </a:r>
            <a:r>
              <a:rPr lang="bn-BD" sz="3200" b="1" dirty="0"/>
              <a:t>১২</a:t>
            </a:r>
            <a:r>
              <a:rPr lang="en-US" sz="3200" dirty="0"/>
              <a:t>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৪=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২৪</a:t>
            </a:r>
            <a:r>
              <a:rPr lang="en-US" sz="3200" dirty="0"/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/>
              <a:t>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৫</a:t>
            </a:r>
            <a:r>
              <a:rPr lang="en-US" sz="3200" dirty="0"/>
              <a:t>=  </a:t>
            </a:r>
            <a:r>
              <a:rPr lang="bn-BD" sz="3200" b="1" dirty="0"/>
              <a:t>১৫</a:t>
            </a:r>
            <a:r>
              <a:rPr lang="en-US" sz="3200" dirty="0"/>
              <a:t>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৫=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৩০</a:t>
            </a:r>
            <a:r>
              <a:rPr lang="en-US" sz="3200" dirty="0"/>
              <a:t>    </a:t>
            </a:r>
          </a:p>
          <a:p>
            <a:pPr marL="0" indent="0">
              <a:buNone/>
            </a:pPr>
            <a:endParaRPr lang="bn-BD" sz="3200" dirty="0"/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759F2696-85B3-4B23-BCDA-A1C84A2AE550}"/>
              </a:ext>
            </a:extLst>
          </p:cNvPr>
          <p:cNvSpPr/>
          <p:nvPr/>
        </p:nvSpPr>
        <p:spPr>
          <a:xfrm>
            <a:off x="1744394" y="2708032"/>
            <a:ext cx="1223888" cy="2919047"/>
          </a:xfrm>
          <a:prstGeom prst="right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A3CD38EC-FE75-4316-946B-04DD4186A00E}"/>
              </a:ext>
            </a:extLst>
          </p:cNvPr>
          <p:cNvSpPr/>
          <p:nvPr/>
        </p:nvSpPr>
        <p:spPr>
          <a:xfrm>
            <a:off x="6893170" y="2708032"/>
            <a:ext cx="1223888" cy="2919047"/>
          </a:xfrm>
          <a:prstGeom prst="right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14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9F86B-38CB-4B40-8FA5-88A1B9809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381000"/>
            <a:ext cx="10837333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738268-6B4B-4D59-88AD-2E5ABE8C6CC3}"/>
              </a:ext>
            </a:extLst>
          </p:cNvPr>
          <p:cNvSpPr txBox="1">
            <a:spLocks/>
          </p:cNvSpPr>
          <p:nvPr/>
        </p:nvSpPr>
        <p:spPr>
          <a:xfrm>
            <a:off x="3772911" y="1087221"/>
            <a:ext cx="2694149" cy="7680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78FD61-5B05-4427-BB5F-2CADEE13BE67}"/>
              </a:ext>
            </a:extLst>
          </p:cNvPr>
          <p:cNvSpPr txBox="1">
            <a:spLocks/>
          </p:cNvSpPr>
          <p:nvPr/>
        </p:nvSpPr>
        <p:spPr>
          <a:xfrm>
            <a:off x="1611817" y="3014027"/>
            <a:ext cx="8209516" cy="22691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৬১ 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40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 স্থানীয় মান </a:t>
            </a:r>
            <a:r>
              <a:rPr lang="en-US" sz="40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কর।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4A087-0214-4BA0-A2EA-2F892D918511}"/>
              </a:ext>
            </a:extLst>
          </p:cNvPr>
          <p:cNvSpPr txBox="1"/>
          <p:nvPr/>
        </p:nvSpPr>
        <p:spPr>
          <a:xfrm>
            <a:off x="6829537" y="1209652"/>
            <a:ext cx="2022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8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E73B-A162-4C7E-B046-50F70E2E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025" y="1059128"/>
            <a:ext cx="4901418" cy="830629"/>
          </a:xfrm>
        </p:spPr>
        <p:txBody>
          <a:bodyPr/>
          <a:lstStyle/>
          <a:p>
            <a:r>
              <a:rPr lang="en-US" sz="5400" b="1" dirty="0">
                <a:latin typeface="+mn-lt"/>
              </a:rPr>
              <a:t>বিভাজ্যতা </a:t>
            </a:r>
            <a:r>
              <a:rPr lang="en-US" sz="5400" b="1" dirty="0" err="1">
                <a:latin typeface="+mn-lt"/>
              </a:rPr>
              <a:t>কি</a:t>
            </a:r>
            <a:r>
              <a:rPr lang="en-US" sz="5400" b="1" dirty="0"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253D0-63D8-446C-8737-6ED5AE101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09" y="2102117"/>
            <a:ext cx="10197801" cy="461652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n-BD" dirty="0"/>
              <a:t>বিভাজ্যতা বলতে বুঝায় একটি সংখ্যা অপর একটি</a:t>
            </a:r>
            <a:r>
              <a:rPr lang="en-US" dirty="0"/>
              <a:t> </a:t>
            </a:r>
            <a:r>
              <a:rPr lang="bn-BD" dirty="0"/>
              <a:t>সংখ্যা দ্বারা নিঃশেষে বিভাজ্য কি</a:t>
            </a:r>
            <a:r>
              <a:rPr lang="en-US" dirty="0"/>
              <a:t> </a:t>
            </a:r>
            <a:r>
              <a:rPr lang="bn-BD" dirty="0"/>
              <a:t>না।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n-BD" dirty="0"/>
              <a:t>একটি সংখ্যাকে যদি অপর</a:t>
            </a:r>
            <a:r>
              <a:rPr lang="en-US" dirty="0"/>
              <a:t> </a:t>
            </a:r>
            <a:r>
              <a:rPr lang="bn-BD" dirty="0"/>
              <a:t>একটি সংখ্যা ভাগ করলে ভাগশেষ শূন্য হয়,</a:t>
            </a:r>
            <a:r>
              <a:rPr lang="en-US" dirty="0"/>
              <a:t> </a:t>
            </a:r>
            <a:r>
              <a:rPr lang="bn-BD" dirty="0"/>
              <a:t>তবে প্রথম সংখ্যাটি দ্বিতীয় সংখ্যা দ্বারা</a:t>
            </a:r>
            <a:r>
              <a:rPr lang="en-US" dirty="0"/>
              <a:t> </a:t>
            </a:r>
            <a:r>
              <a:rPr lang="bn-BD" dirty="0"/>
              <a:t>নিঃশেষে বিভাজ্য।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n-BD" dirty="0"/>
              <a:t>নিঃশেষে বিভাজ্য মানে ভাগ করার পর কোনো ভাগশেষ থাকে না</a:t>
            </a:r>
            <a:r>
              <a:rPr lang="en-US" dirty="0"/>
              <a:t>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work">
      <a:majorFont>
        <a:latin typeface="Nikosh"/>
        <a:ea typeface=""/>
        <a:cs typeface="Nikosh"/>
      </a:majorFont>
      <a:minorFont>
        <a:latin typeface="Nikosh"/>
        <a:ea typeface=""/>
        <a:cs typeface="Nikos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1003</Words>
  <Application>Microsoft Office PowerPoint</Application>
  <PresentationFormat>Widescreen</PresentationFormat>
  <Paragraphs>235</Paragraphs>
  <Slides>21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Lato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স্থানীয় মান</vt:lpstr>
      <vt:lpstr>গুণিতক</vt:lpstr>
      <vt:lpstr>PowerPoint Presentation</vt:lpstr>
      <vt:lpstr>বিভাজ্যতা কি?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Muktadir Tarek</dc:creator>
  <cp:lastModifiedBy>Muktadir Tarek</cp:lastModifiedBy>
  <cp:revision>127</cp:revision>
  <dcterms:created xsi:type="dcterms:W3CDTF">2020-09-22T16:53:59Z</dcterms:created>
  <dcterms:modified xsi:type="dcterms:W3CDTF">2020-10-03T15:12:08Z</dcterms:modified>
</cp:coreProperties>
</file>