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93" r:id="rId2"/>
    <p:sldId id="294" r:id="rId3"/>
    <p:sldId id="286" r:id="rId4"/>
    <p:sldId id="292" r:id="rId5"/>
    <p:sldId id="257" r:id="rId6"/>
    <p:sldId id="284" r:id="rId7"/>
    <p:sldId id="258" r:id="rId8"/>
    <p:sldId id="285" r:id="rId9"/>
    <p:sldId id="297" r:id="rId10"/>
    <p:sldId id="283" r:id="rId11"/>
    <p:sldId id="288" r:id="rId12"/>
    <p:sldId id="296" r:id="rId13"/>
    <p:sldId id="278" r:id="rId14"/>
    <p:sldId id="260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9698" autoAdjust="0"/>
  </p:normalViewPr>
  <p:slideViewPr>
    <p:cSldViewPr>
      <p:cViewPr>
        <p:scale>
          <a:sx n="70" d="100"/>
          <a:sy n="70" d="100"/>
        </p:scale>
        <p:origin x="-138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11466-72D5-4838-A168-19A925560854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9BAC9-290E-4BE1-8F9E-DD32596D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4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41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39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72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9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49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6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48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3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0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0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9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5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2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9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0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4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0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3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6E946-88AC-4F13-81D0-91585390C313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832" y="5326099"/>
            <a:ext cx="2045168" cy="15319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93143" y="301478"/>
            <a:ext cx="2187218" cy="16383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27019"/>
            <a:ext cx="1752600" cy="13127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79644" y="4909099"/>
            <a:ext cx="2228545" cy="166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7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ummaysalma20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78" y="533403"/>
            <a:ext cx="7322823" cy="5105399"/>
          </a:xfrm>
        </p:spPr>
      </p:pic>
      <p:sp>
        <p:nvSpPr>
          <p:cNvPr id="8" name="Rectangle 7"/>
          <p:cNvSpPr/>
          <p:nvPr/>
        </p:nvSpPr>
        <p:spPr>
          <a:xfrm>
            <a:off x="2133600" y="693006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1338394"/>
            <a:ext cx="3733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18175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4693643"/>
            <a:ext cx="6922068" cy="1200329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স্যাটেলাইট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টাওয়ারের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ওয়্যারলেস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040" y="1442112"/>
            <a:ext cx="4515608" cy="29012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295" y="1402357"/>
            <a:ext cx="2763210" cy="32912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52600"/>
            <a:ext cx="2590800" cy="2590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02810" y="564948"/>
            <a:ext cx="6609858" cy="707886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58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510991"/>
            <a:ext cx="712527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টিভির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ব্রডকাস্টিং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- এ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ওয়্যারলেস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914069"/>
            <a:ext cx="2438400" cy="1273016"/>
          </a:xfrm>
          <a:prstGeom prst="downArrowCallou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1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0" b="4865"/>
          <a:stretch/>
        </p:blipFill>
        <p:spPr>
          <a:xfrm>
            <a:off x="511902" y="1295400"/>
            <a:ext cx="4202993" cy="307406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914400" y="4648200"/>
            <a:ext cx="7391400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দুরত্বে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ডাটা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ব্লুটুথ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শেয়ারইটের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তারবিহীন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ডাটা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ট্রান্সফার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856" y="1295400"/>
            <a:ext cx="3801063" cy="307406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2616810" y="477672"/>
            <a:ext cx="4264309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ওয়্যারলেস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8975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6600" y="1066800"/>
            <a:ext cx="2520564" cy="1168539"/>
          </a:xfrm>
          <a:prstGeom prst="ellipse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মূল্যায়ন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2362200"/>
            <a:ext cx="7239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ব্রডকাস্টিং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কনফারেন্সে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Blutooth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SHAREit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কমিউনিকেশন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97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312003"/>
            <a:ext cx="2654894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বাড়ির কাজ 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912" y="1185080"/>
            <a:ext cx="3121288" cy="233663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762000" y="3733800"/>
            <a:ext cx="7315200" cy="144655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প্রাত্যহিক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ওয়্যারলেস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30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816591" y="1981200"/>
            <a:ext cx="7162800" cy="2971800"/>
          </a:xfrm>
          <a:prstGeom prst="ellipse">
            <a:avLst/>
          </a:prstGeom>
          <a:solidFill>
            <a:srgbClr val="FFFF00"/>
          </a:solidFill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16600" b="1" kern="10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kern="10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362201"/>
            <a:ext cx="4648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ছালমা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বিজনেস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০১৮৭০৭১৬১৭৯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ummaysalma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203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16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876799" y="2286003"/>
            <a:ext cx="0" cy="3903821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00600" y="2441378"/>
            <a:ext cx="3962400" cy="310854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এ্যাপ্লিকেশন-২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0"/>
              </a:spcBef>
            </a:pP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ওয়্যারলেস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৫০ মিনিট।</a:t>
            </a: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1৪-10-২০২০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287" y="834890"/>
            <a:ext cx="1679714" cy="1679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588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85800" y="381000"/>
            <a:ext cx="7772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799" y="5651212"/>
            <a:ext cx="685800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ওয়্যারলেস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71600"/>
            <a:ext cx="6858000" cy="40386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65364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612321" y="3179928"/>
            <a:ext cx="7543799" cy="22072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ওয়্যারলেস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990600"/>
            <a:ext cx="3891643" cy="2061686"/>
          </a:xfrm>
          <a:prstGeom prst="downArrowCallout">
            <a:avLst>
              <a:gd name="adj1" fmla="val 24786"/>
              <a:gd name="adj2" fmla="val 25000"/>
              <a:gd name="adj3" fmla="val 25000"/>
              <a:gd name="adj4" fmla="val 53319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9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79364" y="998561"/>
            <a:ext cx="3232868" cy="1298377"/>
          </a:xfrm>
          <a:prstGeom prst="ellipse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bn-BD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শিখনফল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799" y="2667000"/>
            <a:ext cx="8534401" cy="187743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ওয়্যারলেস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ওয়্যারলেস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সিস্টেমের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  পারবে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ওয়্যারলেস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97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33400"/>
            <a:ext cx="5868884" cy="2819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048121" y="5299572"/>
            <a:ext cx="7086599" cy="769441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ওয়্যারলেস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সিস্টেমের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548334"/>
            <a:ext cx="7963642" cy="156966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ভয়েজার-১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মহাকাশ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রওনা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সৌরজগতের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ভিতর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যাবার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পৃথিবীতে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বিপুল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পাঠিয়েছে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4214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017" y="381000"/>
            <a:ext cx="6429965" cy="83099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800" b="1" dirty="0" err="1" smtClean="0">
                <a:ea typeface="Calibri"/>
                <a:cs typeface="NikoshBAN"/>
              </a:rPr>
              <a:t>চিত্রে</a:t>
            </a:r>
            <a:r>
              <a:rPr lang="en-US" sz="4800" b="1" dirty="0" smtClean="0">
                <a:ea typeface="Calibri"/>
                <a:cs typeface="NikoshBAN"/>
              </a:rPr>
              <a:t> </a:t>
            </a:r>
            <a:r>
              <a:rPr lang="en-US" sz="4800" b="1" dirty="0" err="1" smtClean="0">
                <a:ea typeface="Calibri"/>
                <a:cs typeface="NikoshBAN"/>
              </a:rPr>
              <a:t>কিসের</a:t>
            </a:r>
            <a:r>
              <a:rPr lang="en-US" sz="4800" b="1" dirty="0" smtClean="0">
                <a:ea typeface="Calibri"/>
                <a:cs typeface="NikoshBAN"/>
              </a:rPr>
              <a:t> </a:t>
            </a:r>
            <a:r>
              <a:rPr lang="en-US" sz="4800" b="1" dirty="0" err="1" smtClean="0">
                <a:ea typeface="Calibri"/>
                <a:cs typeface="NikoshBAN"/>
              </a:rPr>
              <a:t>ব্যবহার</a:t>
            </a:r>
            <a:r>
              <a:rPr lang="en-US" sz="4800" b="1" dirty="0" smtClean="0">
                <a:ea typeface="Calibri"/>
                <a:cs typeface="NikoshBAN"/>
              </a:rPr>
              <a:t> </a:t>
            </a:r>
            <a:r>
              <a:rPr lang="en-US" sz="4800" b="1" dirty="0" err="1" smtClean="0">
                <a:ea typeface="Calibri"/>
                <a:cs typeface="NikoshBAN"/>
              </a:rPr>
              <a:t>করা</a:t>
            </a:r>
            <a:r>
              <a:rPr lang="en-US" sz="4800" b="1" dirty="0" smtClean="0">
                <a:ea typeface="Calibri"/>
                <a:cs typeface="NikoshBAN"/>
              </a:rPr>
              <a:t> </a:t>
            </a:r>
            <a:r>
              <a:rPr lang="en-US" sz="4800" b="1" dirty="0" err="1" smtClean="0">
                <a:ea typeface="Calibri"/>
                <a:cs typeface="NikoshBAN"/>
              </a:rPr>
              <a:t>হয়েছে</a:t>
            </a:r>
            <a:r>
              <a:rPr lang="en-US" sz="4800" b="1" dirty="0" smtClean="0">
                <a:ea typeface="Calibri"/>
                <a:cs typeface="NikoshBAN"/>
              </a:rPr>
              <a:t>।</a:t>
            </a:r>
            <a:endParaRPr lang="en-US" sz="4800" b="1" dirty="0">
              <a:ea typeface="Calibri"/>
              <a:cs typeface="Vrind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5105400"/>
            <a:ext cx="80772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স্যাটেলাইট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ব্যবস্থায়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ওয়্যারলেস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7771"/>
            <a:ext cx="8153400" cy="342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28975" y="1314735"/>
            <a:ext cx="2533649" cy="1178719"/>
          </a:xfrm>
          <a:prstGeom prst="downArrowCallou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819400"/>
            <a:ext cx="6400800" cy="1861006"/>
          </a:xfrm>
          <a:prstGeom prst="ellipse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ওয়্যারলেস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32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5"/>
          <a:stretch/>
        </p:blipFill>
        <p:spPr>
          <a:xfrm>
            <a:off x="838200" y="1066800"/>
            <a:ext cx="7543800" cy="39355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4564" y="5048071"/>
            <a:ext cx="8538693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ওয়্যারলেস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প্রাত্যহিক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কমিউনিকেশন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304800"/>
            <a:ext cx="5020926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ওয়্যারলেস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1303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</TotalTime>
  <Words>241</Words>
  <Application>Microsoft Office PowerPoint</Application>
  <PresentationFormat>On-screen Show (4:3)</PresentationFormat>
  <Paragraphs>52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Rahim</dc:creator>
  <cp:lastModifiedBy>Dell</cp:lastModifiedBy>
  <cp:revision>256</cp:revision>
  <dcterms:created xsi:type="dcterms:W3CDTF">2015-03-31T15:15:49Z</dcterms:created>
  <dcterms:modified xsi:type="dcterms:W3CDTF">2020-10-18T18:17:48Z</dcterms:modified>
</cp:coreProperties>
</file>