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84" r:id="rId7"/>
    <p:sldId id="285" r:id="rId8"/>
    <p:sldId id="286" r:id="rId9"/>
    <p:sldId id="287" r:id="rId10"/>
    <p:sldId id="288" r:id="rId11"/>
    <p:sldId id="277" r:id="rId12"/>
    <p:sldId id="283" r:id="rId13"/>
    <p:sldId id="278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860AD-1F34-4998-A64F-E753A15A73F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0F7F-EFB8-4495-8B21-1A4C3347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1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4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5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9EF1-4764-483E-877E-6EBCA94D0DC2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6035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416824" cy="37856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  <a:r>
              <a:rPr lang="en-US" sz="2000" dirty="0">
                <a:latin typeface="Times New Roman" pitchFamily="18" charset="0"/>
              </a:rPr>
              <a:t>SZBMI</a:t>
            </a:r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&lt;p&gt;&lt;b&gt;&lt;i&gt;&lt;u&gt; </a:t>
            </a:r>
          </a:p>
          <a:p>
            <a:r>
              <a:rPr lang="en-US" sz="2400" dirty="0" err="1">
                <a:latin typeface="Times New Roman" pitchFamily="18" charset="0"/>
              </a:rPr>
              <a:t>Shahid</a:t>
            </a:r>
            <a:r>
              <a:rPr lang="en-US" sz="2400" dirty="0">
                <a:latin typeface="Times New Roman" pitchFamily="18" charset="0"/>
              </a:rPr>
              <a:t> Zia Business Management Institute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&lt;/u&gt;&lt;/i&gt;&lt;/u&gt;&lt;/b&gt;&lt;/p&gt;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95264" y="5356472"/>
            <a:ext cx="7967736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800" b="1" i="1" u="sng" dirty="0" err="1">
                <a:latin typeface="Times New Roman" pitchFamily="18" charset="0"/>
              </a:rPr>
              <a:t>Shahid</a:t>
            </a:r>
            <a:r>
              <a:rPr lang="en-US" sz="2800" b="1" i="1" u="sng" dirty="0">
                <a:latin typeface="Times New Roman" pitchFamily="18" charset="0"/>
              </a:rPr>
              <a:t> Zia Business Management Institute</a:t>
            </a:r>
            <a:endParaRPr lang="en-GB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5141" y="961564"/>
            <a:ext cx="765375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nput: </a:t>
            </a:r>
            <a:r>
              <a:rPr lang="en-US" sz="2800" dirty="0" smtClean="0">
                <a:latin typeface="Times New Roman" pitchFamily="18" charset="0"/>
              </a:rPr>
              <a:t>Bold, Italic And Underline </a:t>
            </a:r>
            <a:r>
              <a:rPr lang="en-US" sz="2800" dirty="0">
                <a:latin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</a:rPr>
              <a:t>aragraph Tag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133" y="228600"/>
            <a:ext cx="7653758" cy="584775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</a:rPr>
              <a:t>Bold</a:t>
            </a:r>
            <a:r>
              <a:rPr lang="en-US" sz="3200" b="1" dirty="0" smtClean="0">
                <a:latin typeface="Times New Roman" pitchFamily="18" charset="0"/>
              </a:rPr>
              <a:t>, Italic And Underline </a:t>
            </a:r>
            <a:r>
              <a:rPr lang="en-US" sz="3200" b="1" dirty="0">
                <a:latin typeface="Times New Roman" pitchFamily="18" charset="0"/>
              </a:rPr>
              <a:t>P</a:t>
            </a:r>
            <a:r>
              <a:rPr lang="en-US" sz="3200" b="1" dirty="0" smtClean="0">
                <a:latin typeface="Times New Roman" pitchFamily="18" charset="0"/>
              </a:rPr>
              <a:t>aragraph Tag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49013"/>
            <a:ext cx="4267200" cy="1394944"/>
          </a:xfrm>
          <a:prstGeom prst="downArrowCallout">
            <a:avLst/>
          </a:prstGeom>
          <a:solidFill>
            <a:srgbClr val="FFFF00"/>
          </a:solidFill>
        </p:spPr>
        <p:txBody>
          <a:bodyPr wrap="square" lIns="78821" tIns="39411" rIns="78821" bIns="39411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3956"/>
            <a:ext cx="6858000" cy="39186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68938" y="5617484"/>
            <a:ext cx="4806124" cy="646331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সাইড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ডিজাইনিং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পেজ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802943"/>
            <a:ext cx="4572000" cy="1428214"/>
          </a:xfrm>
          <a:prstGeom prst="ellipse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2288023"/>
            <a:ext cx="5638800" cy="2145268"/>
          </a:xfrm>
          <a:prstGeom prst="roundRect">
            <a:avLst/>
          </a:prstGeom>
          <a:solidFill>
            <a:srgbClr val="00B0F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ডিজাইন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59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2488" y="609600"/>
            <a:ext cx="6739604" cy="63180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8816" tIns="39407" rIns="78816" bIns="39407" rtlCol="0" anchor="ctr"/>
          <a:lstStyle/>
          <a:p>
            <a:pPr lvl="0"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456709"/>
            <a:ext cx="3240093" cy="291526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1229436" y="4789498"/>
            <a:ext cx="6144904" cy="63180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8816" tIns="39407" rIns="78816" bIns="39407" rtlCol="0" anchor="ctr"/>
          <a:lstStyle/>
          <a:p>
            <a:pPr lvl="0"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HTML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88" y="1456709"/>
            <a:ext cx="3218027" cy="291526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407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667000" y="1836820"/>
            <a:ext cx="3810000" cy="1134980"/>
          </a:xfrm>
          <a:prstGeom prst="roundRect">
            <a:avLst>
              <a:gd name="adj" fmla="val 45083"/>
            </a:avLst>
          </a:prstGeom>
          <a:solidFill>
            <a:srgbClr val="92D050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30714"/>
            <a:ext cx="5791200" cy="76944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HTML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23222" y="838200"/>
            <a:ext cx="2702092" cy="1026695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2414832"/>
            <a:ext cx="8229600" cy="208096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HTML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ডকুমেন্টের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মূল অংশ কোন ট্যাগের ভিতর লিখতে হয়?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। &lt;</a:t>
            </a:r>
            <a:r>
              <a:rPr lang="en-US" sz="3600" b="1" dirty="0" smtClean="0">
                <a:latin typeface="Times New Roman" pitchFamily="18" charset="0"/>
                <a:cs typeface="NikoshBAN" pitchFamily="2" charset="0"/>
              </a:rPr>
              <a:t>p&gt;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91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44" y="1737483"/>
            <a:ext cx="2637220" cy="23773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3124200" y="540356"/>
            <a:ext cx="2895600" cy="994514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3400" y="4114800"/>
            <a:ext cx="8229600" cy="198120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HTML TAG 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ও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WEB PAGE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ডিজাইন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পদ্ধতি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শিখবে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লিখবে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 </a:t>
            </a:r>
            <a:endParaRPr lang="en-US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289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0"/>
            <a:ext cx="9144000" cy="6781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9" y="2286003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477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অ্যাপ্লিকেশন-2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য়েব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পেজ ডিজাইন পরিচিতি এবং এইচটিএমএল</a:t>
            </a:r>
            <a:endParaRPr lang="bn-BD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90"/>
            <a:ext cx="1679714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00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361422"/>
            <a:ext cx="7058343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497" y="5486400"/>
            <a:ext cx="8339142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য়েব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পেজ ডিজাইন পরিচিতি এবং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এইচটিএমএল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47800"/>
            <a:ext cx="3352130" cy="367301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62" y="1447800"/>
            <a:ext cx="3321638" cy="37338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524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53175" y="1479887"/>
            <a:ext cx="7117653" cy="3626882"/>
            <a:chOff x="1053175" y="1479887"/>
            <a:chExt cx="7117653" cy="3626882"/>
          </a:xfrm>
        </p:grpSpPr>
        <p:sp>
          <p:nvSpPr>
            <p:cNvPr id="5" name="TextBox 4"/>
            <p:cNvSpPr txBox="1"/>
            <p:nvPr/>
          </p:nvSpPr>
          <p:spPr>
            <a:xfrm>
              <a:off x="1716403" y="1479887"/>
              <a:ext cx="5791200" cy="16878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7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7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53175" y="3167777"/>
              <a:ext cx="7117653" cy="1938992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bn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  <a:r>
                <a:rPr lang="en-US" sz="60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য়েব</a:t>
              </a:r>
              <a:r>
                <a:rPr lang="bn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পেজ ডিজাইন পরিচিতি </a:t>
              </a:r>
              <a:endPara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এবং </a:t>
              </a:r>
              <a:r>
                <a:rPr lang="bn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এইচটিএমএল</a:t>
              </a:r>
              <a:endParaRPr lang="en-US" sz="6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97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98032"/>
            <a:ext cx="6934200" cy="27311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………</a:t>
            </a:r>
          </a:p>
          <a:p>
            <a:pPr marL="0" indent="0">
              <a:buNone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ওয়েবপেজ কি তা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এইচটিএমএল ট্যাগ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  <a:p>
            <a:pPr marL="0" indent="0">
              <a:buNone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প্যারাগ্রাফ এর ব্যবহার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465095" cy="649705"/>
          </a:xfrm>
          <a:prstGeom prst="ellipse">
            <a:avLst/>
          </a:prstGeom>
          <a:solidFill>
            <a:srgbClr val="FFFF00"/>
          </a:solidFill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4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51" y="1904175"/>
            <a:ext cx="8352928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  <a:r>
              <a:rPr lang="en-US" sz="2400" dirty="0" smtClean="0">
                <a:latin typeface="Times New Roman" pitchFamily="18" charset="0"/>
              </a:rPr>
              <a:t>SZBMI</a:t>
            </a:r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p&gt;</a:t>
            </a:r>
            <a:r>
              <a:rPr lang="en-US" sz="2400" dirty="0" err="1" smtClean="0">
                <a:latin typeface="Times New Roman" pitchFamily="18" charset="0"/>
              </a:rPr>
              <a:t>Shahid</a:t>
            </a:r>
            <a:r>
              <a:rPr lang="en-US" sz="2400" dirty="0" smtClean="0">
                <a:latin typeface="Times New Roman" pitchFamily="18" charset="0"/>
              </a:rPr>
              <a:t> Zia </a:t>
            </a:r>
            <a:r>
              <a:rPr lang="en-US" sz="2400" dirty="0" smtClean="0">
                <a:latin typeface="Times New Roman" pitchFamily="18" charset="0"/>
              </a:rPr>
              <a:t>Business Management </a:t>
            </a:r>
            <a:r>
              <a:rPr lang="en-US" sz="2400" dirty="0" smtClean="0">
                <a:latin typeface="Times New Roman" pitchFamily="18" charset="0"/>
              </a:rPr>
              <a:t>Institute</a:t>
            </a:r>
            <a:r>
              <a:rPr lang="en-US" sz="2400" dirty="0" smtClean="0">
                <a:latin typeface="Times New Roman" pitchFamily="18" charset="0"/>
              </a:rPr>
              <a:t>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4951163"/>
            <a:ext cx="828092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800" dirty="0" err="1">
                <a:latin typeface="Times New Roman" pitchFamily="18" charset="0"/>
              </a:rPr>
              <a:t>Shahid</a:t>
            </a:r>
            <a:r>
              <a:rPr lang="en-US" sz="2800" dirty="0">
                <a:latin typeface="Times New Roman" pitchFamily="18" charset="0"/>
              </a:rPr>
              <a:t> Zia Business Management </a:t>
            </a:r>
            <a:r>
              <a:rPr lang="en-US" sz="2800" dirty="0" err="1">
                <a:latin typeface="Times New Roman" pitchFamily="18" charset="0"/>
              </a:rPr>
              <a:t>Institut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363277"/>
            <a:ext cx="517964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nput: </a:t>
            </a:r>
            <a:r>
              <a:rPr lang="en-US" sz="2800" dirty="0" smtClean="0">
                <a:latin typeface="Times New Roman" pitchFamily="18" charset="0"/>
              </a:rPr>
              <a:t>Normal Paragraph </a:t>
            </a:r>
            <a:r>
              <a:rPr lang="en-US" sz="2800" dirty="0">
                <a:latin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</a:rPr>
              <a:t>ag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8945" y="435004"/>
            <a:ext cx="4265655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Normal Paragraph Tag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4883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48348"/>
            <a:ext cx="8136904" cy="37856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  <a:r>
              <a:rPr lang="en-US" sz="2000" dirty="0">
                <a:latin typeface="Times New Roman" pitchFamily="18" charset="0"/>
              </a:rPr>
              <a:t>SZBM</a:t>
            </a:r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&lt;p&gt;&lt;b&gt;</a:t>
            </a:r>
          </a:p>
          <a:p>
            <a:r>
              <a:rPr lang="en-US" sz="2400" dirty="0" err="1">
                <a:latin typeface="Times New Roman" pitchFamily="18" charset="0"/>
              </a:rPr>
              <a:t>Shahid</a:t>
            </a:r>
            <a:r>
              <a:rPr lang="en-US" sz="2400" dirty="0">
                <a:latin typeface="Times New Roman" pitchFamily="18" charset="0"/>
              </a:rPr>
              <a:t> Zia Business Management </a:t>
            </a:r>
            <a:r>
              <a:rPr lang="en-US" sz="2400" dirty="0" smtClean="0">
                <a:latin typeface="Times New Roman" pitchFamily="18" charset="0"/>
              </a:rPr>
              <a:t>Institute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&lt;/b&gt;&lt;/p&gt;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464047"/>
            <a:ext cx="8496944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b="1" dirty="0" err="1">
                <a:latin typeface="Times New Roman" pitchFamily="18" charset="0"/>
              </a:rPr>
              <a:t>Shahid</a:t>
            </a:r>
            <a:r>
              <a:rPr lang="en-US" sz="2400" b="1" dirty="0">
                <a:latin typeface="Times New Roman" pitchFamily="18" charset="0"/>
              </a:rPr>
              <a:t> Zia Business Management </a:t>
            </a:r>
            <a:r>
              <a:rPr lang="en-US" sz="2400" b="1" dirty="0" smtClean="0">
                <a:latin typeface="Times New Roman" pitchFamily="18" charset="0"/>
              </a:rPr>
              <a:t>Institute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705" y="1138535"/>
            <a:ext cx="396044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B</a:t>
            </a:r>
            <a:r>
              <a:rPr lang="en-US" sz="2400" dirty="0" smtClean="0">
                <a:latin typeface="Times New Roman" pitchFamily="18" charset="0"/>
              </a:rPr>
              <a:t>old Paragraph Tag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9925" y="228600"/>
            <a:ext cx="3867075" cy="584775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</a:rPr>
              <a:t>old </a:t>
            </a:r>
            <a:r>
              <a:rPr lang="en-US" sz="3200" b="1" dirty="0" smtClean="0">
                <a:latin typeface="Times New Roman" pitchFamily="18" charset="0"/>
              </a:rPr>
              <a:t>Paragraph Tag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23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47800"/>
            <a:ext cx="8136904" cy="37856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  <a:r>
              <a:rPr lang="en-US" sz="2000" dirty="0">
                <a:latin typeface="Times New Roman" pitchFamily="18" charset="0"/>
              </a:rPr>
              <a:t>SZBMI</a:t>
            </a:r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&lt;p&gt;&lt;i&gt;</a:t>
            </a:r>
          </a:p>
          <a:p>
            <a:r>
              <a:rPr lang="en-US" sz="2400" dirty="0" err="1">
                <a:latin typeface="Times New Roman" pitchFamily="18" charset="0"/>
              </a:rPr>
              <a:t>Shahid</a:t>
            </a:r>
            <a:r>
              <a:rPr lang="en-US" sz="2400" dirty="0">
                <a:latin typeface="Times New Roman" pitchFamily="18" charset="0"/>
              </a:rPr>
              <a:t> Zia Business Management Institute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&lt;/i&gt;&lt;/p&gt;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364806"/>
            <a:ext cx="8208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</a:rPr>
              <a:t>Shahid</a:t>
            </a:r>
            <a:r>
              <a:rPr lang="en-US" sz="2400" i="1" dirty="0">
                <a:latin typeface="Times New Roman" pitchFamily="18" charset="0"/>
              </a:rPr>
              <a:t> Zia Business Management Institute</a:t>
            </a:r>
            <a:endParaRPr lang="en-GB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062335"/>
            <a:ext cx="396044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</a:t>
            </a:r>
            <a:r>
              <a:rPr lang="en-US" sz="2400" dirty="0">
                <a:latin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</a:rPr>
              <a:t>talic Paragraph </a:t>
            </a:r>
            <a:r>
              <a:rPr lang="en-US" sz="2400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95701"/>
            <a:ext cx="4343400" cy="646331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Italic </a:t>
            </a:r>
            <a:r>
              <a:rPr lang="en-US" sz="3600" b="1" dirty="0" smtClean="0">
                <a:latin typeface="Times New Roman" pitchFamily="18" charset="0"/>
              </a:rPr>
              <a:t>Paragraph </a:t>
            </a:r>
            <a:r>
              <a:rPr lang="en-US" sz="3600" b="1" dirty="0">
                <a:latin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</a:rPr>
              <a:t>ag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6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7560840" cy="378565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  <a:r>
              <a:rPr lang="en-US" sz="2000" dirty="0">
                <a:latin typeface="Times New Roman" pitchFamily="18" charset="0"/>
              </a:rPr>
              <a:t>SZBM</a:t>
            </a:r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&lt;p&gt;&lt;u&gt; </a:t>
            </a:r>
          </a:p>
          <a:p>
            <a:r>
              <a:rPr lang="en-US" sz="2400" dirty="0" err="1">
                <a:latin typeface="Times New Roman" pitchFamily="18" charset="0"/>
              </a:rPr>
              <a:t>Shahid</a:t>
            </a:r>
            <a:r>
              <a:rPr lang="en-US" sz="2400" dirty="0">
                <a:latin typeface="Times New Roman" pitchFamily="18" charset="0"/>
              </a:rPr>
              <a:t> Zia Business Management Institute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&lt;/u&gt;&lt;/p&gt;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1708" y="5410200"/>
            <a:ext cx="8064896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u="sng" dirty="0" err="1">
                <a:latin typeface="Times New Roman" pitchFamily="18" charset="0"/>
              </a:rPr>
              <a:t>Shahid</a:t>
            </a:r>
            <a:r>
              <a:rPr lang="en-US" sz="2400" u="sng" dirty="0">
                <a:latin typeface="Times New Roman" pitchFamily="18" charset="0"/>
              </a:rPr>
              <a:t> Zia Business Management Institute</a:t>
            </a:r>
            <a:endParaRPr lang="en-GB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138535"/>
            <a:ext cx="4392488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U</a:t>
            </a:r>
            <a:r>
              <a:rPr lang="en-US" sz="2400" dirty="0" smtClean="0">
                <a:latin typeface="Times New Roman" pitchFamily="18" charset="0"/>
              </a:rPr>
              <a:t>nderline 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</a:rPr>
              <a:t>aragraph </a:t>
            </a:r>
            <a:r>
              <a:rPr lang="en-US" sz="2400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7576" y="304800"/>
            <a:ext cx="4740424" cy="584775"/>
          </a:xfrm>
          <a:prstGeom prst="rect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200" b="1" dirty="0" smtClean="0">
                <a:latin typeface="Times New Roman" pitchFamily="18" charset="0"/>
              </a:rPr>
              <a:t>nderline </a:t>
            </a:r>
            <a:r>
              <a:rPr lang="en-US" sz="3200" b="1" dirty="0">
                <a:latin typeface="Times New Roman" pitchFamily="18" charset="0"/>
              </a:rPr>
              <a:t>P</a:t>
            </a:r>
            <a:r>
              <a:rPr lang="en-US" sz="3200" b="1" dirty="0" smtClean="0">
                <a:latin typeface="Times New Roman" pitchFamily="18" charset="0"/>
              </a:rPr>
              <a:t>aragraph </a:t>
            </a:r>
            <a:r>
              <a:rPr lang="en-US" sz="3200" b="1" dirty="0">
                <a:latin typeface="Times New Roman" pitchFamily="18" charset="0"/>
              </a:rPr>
              <a:t>T</a:t>
            </a:r>
            <a:r>
              <a:rPr lang="en-US" sz="3200" b="1" dirty="0" smtClean="0">
                <a:latin typeface="Times New Roman" pitchFamily="18" charset="0"/>
              </a:rPr>
              <a:t>ag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3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448</Words>
  <Application>Microsoft Office PowerPoint</Application>
  <PresentationFormat>On-screen Show (4:3)</PresentationFormat>
  <Paragraphs>101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35</cp:revision>
  <dcterms:created xsi:type="dcterms:W3CDTF">2020-10-15T21:24:32Z</dcterms:created>
  <dcterms:modified xsi:type="dcterms:W3CDTF">2020-10-19T14:46:45Z</dcterms:modified>
</cp:coreProperties>
</file>