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63" r:id="rId2"/>
    <p:sldId id="257" r:id="rId3"/>
    <p:sldId id="262" r:id="rId4"/>
    <p:sldId id="259" r:id="rId5"/>
    <p:sldId id="264" r:id="rId6"/>
    <p:sldId id="277" r:id="rId7"/>
    <p:sldId id="266" r:id="rId8"/>
    <p:sldId id="275" r:id="rId9"/>
    <p:sldId id="276" r:id="rId10"/>
    <p:sldId id="274" r:id="rId11"/>
    <p:sldId id="278" r:id="rId12"/>
    <p:sldId id="267" r:id="rId13"/>
    <p:sldId id="268" r:id="rId14"/>
    <p:sldId id="279" r:id="rId15"/>
    <p:sldId id="269" r:id="rId16"/>
    <p:sldId id="270" r:id="rId17"/>
    <p:sldId id="271" r:id="rId18"/>
    <p:sldId id="280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7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93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65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33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34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8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9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3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36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54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7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86800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rose-wallpaper-red-03686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8153400" cy="5448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371600" y="4800600"/>
            <a:ext cx="60960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লাল গোলাপের শুভেচ্ছা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uits-of-bangladesh-featuring-mango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571" y="191086"/>
            <a:ext cx="4528457" cy="4648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Peyara 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365760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820572" y="5845627"/>
            <a:ext cx="3123028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গ্রীষ্মকালীন ফল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334000"/>
            <a:ext cx="16002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পেয়ারা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781800" y="5149334"/>
            <a:ext cx="13716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jolpai er ach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3810000" cy="40376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914400" y="4800600"/>
            <a:ext cx="25908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জলপাই</a:t>
            </a:r>
            <a:r>
              <a:rPr lang="bn-BD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oconut-973334.jpg">
            <a:extLst>
              <a:ext uri="{FF2B5EF4-FFF2-40B4-BE49-F238E27FC236}">
                <a16:creationId xmlns:a16="http://schemas.microsoft.com/office/drawing/2014/main" id="{79E9F523-73A0-48D9-9E53-C3A73CAEA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29501"/>
            <a:ext cx="3657600" cy="43424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_7181-cop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569" y="483581"/>
            <a:ext cx="4165600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568640" y="5132449"/>
            <a:ext cx="291806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শীতকালীন ফল 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946255"/>
            <a:ext cx="14478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কমলা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3918120"/>
            <a:ext cx="1447800" cy="110799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বরই</a:t>
            </a:r>
            <a:r>
              <a:rPr lang="bn-BD" sz="66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untitled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80" y="407972"/>
            <a:ext cx="4311520" cy="32754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150" y="338047"/>
            <a:ext cx="4412850" cy="4329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aee5951bc2455c4f13830e17ea1815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38047"/>
            <a:ext cx="3848100" cy="4329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876300" y="5791200"/>
            <a:ext cx="31242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বারোমাসি ফল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0150" y="4936864"/>
            <a:ext cx="1905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পেঁপে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8374" y="5021718"/>
            <a:ext cx="190499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কলা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EB33B07-FD48-4D9D-BCE2-A31DDAB36205}"/>
              </a:ext>
            </a:extLst>
          </p:cNvPr>
          <p:cNvSpPr/>
          <p:nvPr/>
        </p:nvSpPr>
        <p:spPr>
          <a:xfrm>
            <a:off x="3772525" y="1906040"/>
            <a:ext cx="2437105" cy="2108194"/>
          </a:xfrm>
          <a:custGeom>
            <a:avLst/>
            <a:gdLst>
              <a:gd name="connsiteX0" fmla="*/ 0 w 2437105"/>
              <a:gd name="connsiteY0" fmla="*/ 1054097 h 2108194"/>
              <a:gd name="connsiteX1" fmla="*/ 1218553 w 2437105"/>
              <a:gd name="connsiteY1" fmla="*/ 0 h 2108194"/>
              <a:gd name="connsiteX2" fmla="*/ 2437106 w 2437105"/>
              <a:gd name="connsiteY2" fmla="*/ 1054097 h 2108194"/>
              <a:gd name="connsiteX3" fmla="*/ 1218553 w 2437105"/>
              <a:gd name="connsiteY3" fmla="*/ 2108194 h 2108194"/>
              <a:gd name="connsiteX4" fmla="*/ 0 w 2437105"/>
              <a:gd name="connsiteY4" fmla="*/ 1054097 h 210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105" h="2108194">
                <a:moveTo>
                  <a:pt x="0" y="1054097"/>
                </a:moveTo>
                <a:cubicBezTo>
                  <a:pt x="0" y="471935"/>
                  <a:pt x="545565" y="0"/>
                  <a:pt x="1218553" y="0"/>
                </a:cubicBezTo>
                <a:cubicBezTo>
                  <a:pt x="1891541" y="0"/>
                  <a:pt x="2437106" y="471935"/>
                  <a:pt x="2437106" y="1054097"/>
                </a:cubicBezTo>
                <a:cubicBezTo>
                  <a:pt x="2437106" y="1636259"/>
                  <a:pt x="1891541" y="2108194"/>
                  <a:pt x="1218553" y="2108194"/>
                </a:cubicBezTo>
                <a:cubicBezTo>
                  <a:pt x="545565" y="2108194"/>
                  <a:pt x="0" y="1636259"/>
                  <a:pt x="0" y="105409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2466" tIns="344298" rIns="392466" bIns="344298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7A67099-3ABA-46BA-8B0E-C9C55DB46BA6}"/>
              </a:ext>
            </a:extLst>
          </p:cNvPr>
          <p:cNvSpPr/>
          <p:nvPr/>
        </p:nvSpPr>
        <p:spPr>
          <a:xfrm>
            <a:off x="4053246" y="0"/>
            <a:ext cx="1997190" cy="1727804"/>
          </a:xfrm>
          <a:custGeom>
            <a:avLst/>
            <a:gdLst>
              <a:gd name="connsiteX0" fmla="*/ 0 w 1997190"/>
              <a:gd name="connsiteY0" fmla="*/ 863902 h 1727804"/>
              <a:gd name="connsiteX1" fmla="*/ 998595 w 1997190"/>
              <a:gd name="connsiteY1" fmla="*/ 0 h 1727804"/>
              <a:gd name="connsiteX2" fmla="*/ 1997190 w 1997190"/>
              <a:gd name="connsiteY2" fmla="*/ 863902 h 1727804"/>
              <a:gd name="connsiteX3" fmla="*/ 998595 w 1997190"/>
              <a:gd name="connsiteY3" fmla="*/ 1727804 h 1727804"/>
              <a:gd name="connsiteX4" fmla="*/ 0 w 1997190"/>
              <a:gd name="connsiteY4" fmla="*/ 863902 h 172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190" h="1727804">
                <a:moveTo>
                  <a:pt x="0" y="863902"/>
                </a:moveTo>
                <a:cubicBezTo>
                  <a:pt x="0" y="386782"/>
                  <a:pt x="447086" y="0"/>
                  <a:pt x="998595" y="0"/>
                </a:cubicBezTo>
                <a:cubicBezTo>
                  <a:pt x="1550104" y="0"/>
                  <a:pt x="1997190" y="386782"/>
                  <a:pt x="1997190" y="863902"/>
                </a:cubicBezTo>
                <a:cubicBezTo>
                  <a:pt x="1997190" y="1341022"/>
                  <a:pt x="1550104" y="1727804"/>
                  <a:pt x="998595" y="1727804"/>
                </a:cubicBezTo>
                <a:cubicBezTo>
                  <a:pt x="447086" y="1727804"/>
                  <a:pt x="0" y="1341022"/>
                  <a:pt x="0" y="863902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042" tIns="288591" rIns="328042" bIns="28859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32E141C-04A5-470A-ADD8-A1C22863EB7C}"/>
              </a:ext>
            </a:extLst>
          </p:cNvPr>
          <p:cNvSpPr/>
          <p:nvPr/>
        </p:nvSpPr>
        <p:spPr>
          <a:xfrm>
            <a:off x="6694342" y="1097015"/>
            <a:ext cx="1997190" cy="1727804"/>
          </a:xfrm>
          <a:custGeom>
            <a:avLst/>
            <a:gdLst>
              <a:gd name="connsiteX0" fmla="*/ 0 w 1997190"/>
              <a:gd name="connsiteY0" fmla="*/ 863902 h 1727804"/>
              <a:gd name="connsiteX1" fmla="*/ 998595 w 1997190"/>
              <a:gd name="connsiteY1" fmla="*/ 0 h 1727804"/>
              <a:gd name="connsiteX2" fmla="*/ 1997190 w 1997190"/>
              <a:gd name="connsiteY2" fmla="*/ 863902 h 1727804"/>
              <a:gd name="connsiteX3" fmla="*/ 998595 w 1997190"/>
              <a:gd name="connsiteY3" fmla="*/ 1727804 h 1727804"/>
              <a:gd name="connsiteX4" fmla="*/ 0 w 1997190"/>
              <a:gd name="connsiteY4" fmla="*/ 863902 h 172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190" h="1727804">
                <a:moveTo>
                  <a:pt x="0" y="863902"/>
                </a:moveTo>
                <a:cubicBezTo>
                  <a:pt x="0" y="386782"/>
                  <a:pt x="447086" y="0"/>
                  <a:pt x="998595" y="0"/>
                </a:cubicBezTo>
                <a:cubicBezTo>
                  <a:pt x="1550104" y="0"/>
                  <a:pt x="1997190" y="386782"/>
                  <a:pt x="1997190" y="863902"/>
                </a:cubicBezTo>
                <a:cubicBezTo>
                  <a:pt x="1997190" y="1341022"/>
                  <a:pt x="1550104" y="1727804"/>
                  <a:pt x="998595" y="1727804"/>
                </a:cubicBezTo>
                <a:cubicBezTo>
                  <a:pt x="447086" y="1727804"/>
                  <a:pt x="0" y="1341022"/>
                  <a:pt x="0" y="863902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042" tIns="288591" rIns="328042" bIns="28859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B8B6F7-1A20-44D7-AFF0-F75EA0C08B8C}"/>
              </a:ext>
            </a:extLst>
          </p:cNvPr>
          <p:cNvSpPr/>
          <p:nvPr/>
        </p:nvSpPr>
        <p:spPr>
          <a:xfrm>
            <a:off x="6694342" y="3928344"/>
            <a:ext cx="1997190" cy="1727804"/>
          </a:xfrm>
          <a:custGeom>
            <a:avLst/>
            <a:gdLst>
              <a:gd name="connsiteX0" fmla="*/ 0 w 1997190"/>
              <a:gd name="connsiteY0" fmla="*/ 863902 h 1727804"/>
              <a:gd name="connsiteX1" fmla="*/ 998595 w 1997190"/>
              <a:gd name="connsiteY1" fmla="*/ 0 h 1727804"/>
              <a:gd name="connsiteX2" fmla="*/ 1997190 w 1997190"/>
              <a:gd name="connsiteY2" fmla="*/ 863902 h 1727804"/>
              <a:gd name="connsiteX3" fmla="*/ 998595 w 1997190"/>
              <a:gd name="connsiteY3" fmla="*/ 1727804 h 1727804"/>
              <a:gd name="connsiteX4" fmla="*/ 0 w 1997190"/>
              <a:gd name="connsiteY4" fmla="*/ 863902 h 172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190" h="1727804">
                <a:moveTo>
                  <a:pt x="0" y="863902"/>
                </a:moveTo>
                <a:cubicBezTo>
                  <a:pt x="0" y="386782"/>
                  <a:pt x="447086" y="0"/>
                  <a:pt x="998595" y="0"/>
                </a:cubicBezTo>
                <a:cubicBezTo>
                  <a:pt x="1550104" y="0"/>
                  <a:pt x="1997190" y="386782"/>
                  <a:pt x="1997190" y="863902"/>
                </a:cubicBezTo>
                <a:cubicBezTo>
                  <a:pt x="1997190" y="1341022"/>
                  <a:pt x="1550104" y="1727804"/>
                  <a:pt x="998595" y="1727804"/>
                </a:cubicBezTo>
                <a:cubicBezTo>
                  <a:pt x="447086" y="1727804"/>
                  <a:pt x="0" y="1341022"/>
                  <a:pt x="0" y="863902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042" tIns="288591" rIns="328042" bIns="28859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কাঠাল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304CB62-57FD-4A6E-945E-5FA0392A5488}"/>
              </a:ext>
            </a:extLst>
          </p:cNvPr>
          <p:cNvSpPr/>
          <p:nvPr/>
        </p:nvSpPr>
        <p:spPr>
          <a:xfrm>
            <a:off x="3453166" y="4319908"/>
            <a:ext cx="1997190" cy="1727804"/>
          </a:xfrm>
          <a:custGeom>
            <a:avLst/>
            <a:gdLst>
              <a:gd name="connsiteX0" fmla="*/ 0 w 1997190"/>
              <a:gd name="connsiteY0" fmla="*/ 863902 h 1727804"/>
              <a:gd name="connsiteX1" fmla="*/ 998595 w 1997190"/>
              <a:gd name="connsiteY1" fmla="*/ 0 h 1727804"/>
              <a:gd name="connsiteX2" fmla="*/ 1997190 w 1997190"/>
              <a:gd name="connsiteY2" fmla="*/ 863902 h 1727804"/>
              <a:gd name="connsiteX3" fmla="*/ 998595 w 1997190"/>
              <a:gd name="connsiteY3" fmla="*/ 1727804 h 1727804"/>
              <a:gd name="connsiteX4" fmla="*/ 0 w 1997190"/>
              <a:gd name="connsiteY4" fmla="*/ 863902 h 172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190" h="1727804">
                <a:moveTo>
                  <a:pt x="0" y="863902"/>
                </a:moveTo>
                <a:cubicBezTo>
                  <a:pt x="0" y="386782"/>
                  <a:pt x="447086" y="0"/>
                  <a:pt x="998595" y="0"/>
                </a:cubicBezTo>
                <a:cubicBezTo>
                  <a:pt x="1550104" y="0"/>
                  <a:pt x="1997190" y="386782"/>
                  <a:pt x="1997190" y="863902"/>
                </a:cubicBezTo>
                <a:cubicBezTo>
                  <a:pt x="1997190" y="1341022"/>
                  <a:pt x="1550104" y="1727804"/>
                  <a:pt x="998595" y="1727804"/>
                </a:cubicBezTo>
                <a:cubicBezTo>
                  <a:pt x="447086" y="1727804"/>
                  <a:pt x="0" y="1341022"/>
                  <a:pt x="0" y="863902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042" tIns="288591" rIns="328042" bIns="28859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8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আনারস 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77D74F9-EFFA-4795-81BD-510EBDAE07E6}"/>
              </a:ext>
            </a:extLst>
          </p:cNvPr>
          <p:cNvSpPr/>
          <p:nvPr/>
        </p:nvSpPr>
        <p:spPr>
          <a:xfrm>
            <a:off x="884128" y="3464169"/>
            <a:ext cx="1997190" cy="1727804"/>
          </a:xfrm>
          <a:custGeom>
            <a:avLst/>
            <a:gdLst>
              <a:gd name="connsiteX0" fmla="*/ 0 w 1997190"/>
              <a:gd name="connsiteY0" fmla="*/ 863902 h 1727804"/>
              <a:gd name="connsiteX1" fmla="*/ 998595 w 1997190"/>
              <a:gd name="connsiteY1" fmla="*/ 0 h 1727804"/>
              <a:gd name="connsiteX2" fmla="*/ 1997190 w 1997190"/>
              <a:gd name="connsiteY2" fmla="*/ 863902 h 1727804"/>
              <a:gd name="connsiteX3" fmla="*/ 998595 w 1997190"/>
              <a:gd name="connsiteY3" fmla="*/ 1727804 h 1727804"/>
              <a:gd name="connsiteX4" fmla="*/ 0 w 1997190"/>
              <a:gd name="connsiteY4" fmla="*/ 863902 h 172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190" h="1727804">
                <a:moveTo>
                  <a:pt x="0" y="863902"/>
                </a:moveTo>
                <a:cubicBezTo>
                  <a:pt x="0" y="386782"/>
                  <a:pt x="447086" y="0"/>
                  <a:pt x="998595" y="0"/>
                </a:cubicBezTo>
                <a:cubicBezTo>
                  <a:pt x="1550104" y="0"/>
                  <a:pt x="1997190" y="386782"/>
                  <a:pt x="1997190" y="863902"/>
                </a:cubicBezTo>
                <a:cubicBezTo>
                  <a:pt x="1997190" y="1341022"/>
                  <a:pt x="1550104" y="1727804"/>
                  <a:pt x="998595" y="1727804"/>
                </a:cubicBezTo>
                <a:cubicBezTo>
                  <a:pt x="447086" y="1727804"/>
                  <a:pt x="0" y="1341022"/>
                  <a:pt x="0" y="863902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042" tIns="288591" rIns="328042" bIns="28859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8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 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F9E501D-242B-4D00-A53C-03C3ACA651C6}"/>
              </a:ext>
            </a:extLst>
          </p:cNvPr>
          <p:cNvSpPr/>
          <p:nvPr/>
        </p:nvSpPr>
        <p:spPr>
          <a:xfrm>
            <a:off x="962674" y="1042138"/>
            <a:ext cx="1997190" cy="1727804"/>
          </a:xfrm>
          <a:custGeom>
            <a:avLst/>
            <a:gdLst>
              <a:gd name="connsiteX0" fmla="*/ 0 w 1997190"/>
              <a:gd name="connsiteY0" fmla="*/ 863902 h 1727804"/>
              <a:gd name="connsiteX1" fmla="*/ 998595 w 1997190"/>
              <a:gd name="connsiteY1" fmla="*/ 0 h 1727804"/>
              <a:gd name="connsiteX2" fmla="*/ 1997190 w 1997190"/>
              <a:gd name="connsiteY2" fmla="*/ 863902 h 1727804"/>
              <a:gd name="connsiteX3" fmla="*/ 998595 w 1997190"/>
              <a:gd name="connsiteY3" fmla="*/ 1727804 h 1727804"/>
              <a:gd name="connsiteX4" fmla="*/ 0 w 1997190"/>
              <a:gd name="connsiteY4" fmla="*/ 863902 h 172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190" h="1727804">
                <a:moveTo>
                  <a:pt x="0" y="863902"/>
                </a:moveTo>
                <a:cubicBezTo>
                  <a:pt x="0" y="386782"/>
                  <a:pt x="447086" y="0"/>
                  <a:pt x="998595" y="0"/>
                </a:cubicBezTo>
                <a:cubicBezTo>
                  <a:pt x="1550104" y="0"/>
                  <a:pt x="1997190" y="386782"/>
                  <a:pt x="1997190" y="863902"/>
                </a:cubicBezTo>
                <a:cubicBezTo>
                  <a:pt x="1997190" y="1341022"/>
                  <a:pt x="1550104" y="1727804"/>
                  <a:pt x="998595" y="1727804"/>
                </a:cubicBezTo>
                <a:cubicBezTo>
                  <a:pt x="447086" y="1727804"/>
                  <a:pt x="0" y="1341022"/>
                  <a:pt x="0" y="863902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8042" tIns="288591" rIns="328042" bIns="28859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r>
              <a:rPr lang="bn-BD" sz="28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177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6808" y="609600"/>
            <a:ext cx="24384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সংযোগঃ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2100" y="1408826"/>
            <a:ext cx="60198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শিক্ষার্থীদের নিরব পাঠ   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 নং ৪৯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942F9D-88DF-4FFD-9600-594EDC616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85831"/>
            <a:ext cx="7696200" cy="40197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900" y="152400"/>
            <a:ext cx="4038600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7772400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নং দলঃ তিনটি গ্রীষ্মকালীন ফলের নাম লিখ 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(গ) নং দলঃ তিনটি বারোমাসি ফলের নাম লিখ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57200"/>
            <a:ext cx="16002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মুল্যায়নঃ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7924800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শূন্যস্থান পুরণ করঃ </a:t>
            </a:r>
          </a:p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(ক) আম একটি ----------ফল ।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উঃ গ্রীষ্মকালিন  </a:t>
            </a:r>
          </a:p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(খ) খনিজ লবন ------থেকে পাওয়া যায় ।  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উঃ ফল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TAUR RAHMAN\Desktop\pesha\unnamed-file.jpg">
            <a:extLst>
              <a:ext uri="{FF2B5EF4-FFF2-40B4-BE49-F238E27FC236}">
                <a16:creationId xmlns:a16="http://schemas.microsoft.com/office/drawing/2014/main" id="{5ADC4E81-8592-4114-8A08-C34809478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97988" y="1673446"/>
            <a:ext cx="3889610" cy="267413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A1552A-2829-4405-9A54-00001686769F}"/>
              </a:ext>
            </a:extLst>
          </p:cNvPr>
          <p:cNvSpPr txBox="1"/>
          <p:nvPr/>
        </p:nvSpPr>
        <p:spPr>
          <a:xfrm>
            <a:off x="914400" y="914400"/>
            <a:ext cx="31242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1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6FF4CE15-B591-4D5B-8C36-60162E744D7B}"/>
              </a:ext>
            </a:extLst>
          </p:cNvPr>
          <p:cNvSpPr/>
          <p:nvPr/>
        </p:nvSpPr>
        <p:spPr>
          <a:xfrm>
            <a:off x="582051" y="4800600"/>
            <a:ext cx="6913098" cy="114300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৫টি ফলের নাম লিখে আনবে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27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am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8536745" cy="552450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16745" y="4800600"/>
            <a:ext cx="7086600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ধন্যবাদ জানিয়ে শেষ করছি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7305CF1-F765-48AF-A09E-62FCF697A60C}"/>
              </a:ext>
            </a:extLst>
          </p:cNvPr>
          <p:cNvCxnSpPr>
            <a:cxnSpLocks/>
          </p:cNvCxnSpPr>
          <p:nvPr/>
        </p:nvCxnSpPr>
        <p:spPr>
          <a:xfrm>
            <a:off x="4425437" y="1710724"/>
            <a:ext cx="69726" cy="38652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E05AF1-5CDC-4425-B225-C2F421285B6E}"/>
              </a:ext>
            </a:extLst>
          </p:cNvPr>
          <p:cNvGrpSpPr/>
          <p:nvPr/>
        </p:nvGrpSpPr>
        <p:grpSpPr>
          <a:xfrm>
            <a:off x="-3629" y="0"/>
            <a:ext cx="9483607" cy="5839845"/>
            <a:chOff x="103811" y="107512"/>
            <a:chExt cx="9483607" cy="58398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1DEB6D9-2CDC-4E5A-B994-A8CD3F5DF362}"/>
                </a:ext>
              </a:extLst>
            </p:cNvPr>
            <p:cNvCxnSpPr>
              <a:cxnSpLocks/>
            </p:cNvCxnSpPr>
            <p:nvPr/>
          </p:nvCxnSpPr>
          <p:spPr>
            <a:xfrm>
              <a:off x="4493754" y="1727846"/>
              <a:ext cx="78246" cy="41185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6">
              <a:extLst>
                <a:ext uri="{FF2B5EF4-FFF2-40B4-BE49-F238E27FC236}">
                  <a16:creationId xmlns:a16="http://schemas.microsoft.com/office/drawing/2014/main" id="{EAB2D9B4-0AB1-44F2-8888-90CD52AE9AFD}"/>
                </a:ext>
              </a:extLst>
            </p:cNvPr>
            <p:cNvSpPr txBox="1"/>
            <p:nvPr/>
          </p:nvSpPr>
          <p:spPr>
            <a:xfrm>
              <a:off x="103811" y="3700588"/>
              <a:ext cx="4064912" cy="22467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</a:t>
              </a:r>
              <a:r>
                <a:rPr lang="bn-BD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জালাল উদ্দিন </a:t>
              </a:r>
              <a:endPara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/>
              <a:r>
                <a:rPr lang="bn-BD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খড়মপুর </a:t>
              </a:r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প্রাঃ বিদ্যালয়।</a:t>
              </a:r>
            </a:p>
            <a:p>
              <a:pPr algn="ctr"/>
              <a:r>
                <a:rPr lang="bn-BD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গাংনী –মেহেরপুর ।</a:t>
              </a:r>
              <a:endPara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C008CD2-86A8-4E9C-9316-0A0BC9FC7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5070" y="1602515"/>
              <a:ext cx="1659504" cy="176996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3A6B0E3-F075-46D4-B4FC-DA24847EC876}"/>
                </a:ext>
              </a:extLst>
            </p:cNvPr>
            <p:cNvCxnSpPr>
              <a:cxnSpLocks/>
            </p:cNvCxnSpPr>
            <p:nvPr/>
          </p:nvCxnSpPr>
          <p:spPr>
            <a:xfrm>
              <a:off x="4641726" y="1727846"/>
              <a:ext cx="55676" cy="421951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ABB4AB-60B8-46AA-BBE2-DC2F3B206FBA}"/>
                </a:ext>
              </a:extLst>
            </p:cNvPr>
            <p:cNvSpPr txBox="1"/>
            <p:nvPr/>
          </p:nvSpPr>
          <p:spPr>
            <a:xfrm>
              <a:off x="2895516" y="107512"/>
              <a:ext cx="2779594" cy="70788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Down Ribbon 17">
              <a:extLst>
                <a:ext uri="{FF2B5EF4-FFF2-40B4-BE49-F238E27FC236}">
                  <a16:creationId xmlns:a16="http://schemas.microsoft.com/office/drawing/2014/main" id="{2D5BD36A-7A10-426D-B367-630C3BE60DDD}"/>
                </a:ext>
              </a:extLst>
            </p:cNvPr>
            <p:cNvSpPr/>
            <p:nvPr/>
          </p:nvSpPr>
          <p:spPr>
            <a:xfrm>
              <a:off x="226606" y="942049"/>
              <a:ext cx="4064914" cy="660466"/>
            </a:xfrm>
            <a:prstGeom prst="ribbon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উপস্থাপনায়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/>
                <a:t> </a:t>
              </a:r>
            </a:p>
          </p:txBody>
        </p:sp>
        <p:sp>
          <p:nvSpPr>
            <p:cNvPr id="22" name="Down Ribbon 14">
              <a:extLst>
                <a:ext uri="{FF2B5EF4-FFF2-40B4-BE49-F238E27FC236}">
                  <a16:creationId xmlns:a16="http://schemas.microsoft.com/office/drawing/2014/main" id="{7A77C412-3F80-44D9-9068-662FB1C05206}"/>
                </a:ext>
              </a:extLst>
            </p:cNvPr>
            <p:cNvSpPr/>
            <p:nvPr/>
          </p:nvSpPr>
          <p:spPr>
            <a:xfrm>
              <a:off x="4767128" y="2323131"/>
              <a:ext cx="4820290" cy="660466"/>
            </a:xfrm>
            <a:prstGeom prst="ribbon">
              <a:avLst/>
            </a:prstGeom>
            <a:solidFill>
              <a:srgbClr val="FFC0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4000" dirty="0"/>
                <a:t>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953783-F9EC-4BAE-94A7-243AC68A8BCC}"/>
                </a:ext>
              </a:extLst>
            </p:cNvPr>
            <p:cNvSpPr txBox="1"/>
            <p:nvPr/>
          </p:nvSpPr>
          <p:spPr>
            <a:xfrm>
              <a:off x="4874757" y="3750838"/>
              <a:ext cx="4165432" cy="20005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শ্রেণিঃতৃতীয় </a:t>
              </a:r>
            </a:p>
            <a:p>
              <a:r>
                <a:rPr lang="bn-BD" sz="2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বিষয়ঃপ্রাথমিক বিজ্ঞান </a:t>
              </a:r>
            </a:p>
            <a:p>
              <a:r>
                <a:rPr lang="bn-BD" sz="2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পাঠশিরোনামঃ </a:t>
              </a:r>
              <a:r>
                <a:rPr lang="en-US" sz="24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খাদ্য</a:t>
              </a:r>
              <a:endPara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পাঠ্যাংশঃ মৌসুমি ফলের শ্রেণিবিন্যাস</a:t>
              </a:r>
            </a:p>
            <a:p>
              <a:endPara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285488"/>
            <a:ext cx="1752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4384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146012"/>
            <a:ext cx="86868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8.3.4 &gt; সারাবছর পাওয়া যায় এমন ফলের নাম বলতে পারবে </a:t>
            </a:r>
          </a:p>
          <a:p>
            <a:r>
              <a: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8.3.5 &gt; মৌসুমী ফল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সবজি</a:t>
            </a:r>
            <a:r>
              <a: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 খাদ্যমান সম্পর্কে বলতে পারবে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uits-of-banglade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295400"/>
            <a:ext cx="7391400" cy="51641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28BD3468-8B08-4B40-9D66-5D0CFD34BC64}"/>
              </a:ext>
            </a:extLst>
          </p:cNvPr>
          <p:cNvSpPr/>
          <p:nvPr/>
        </p:nvSpPr>
        <p:spPr>
          <a:xfrm>
            <a:off x="1066800" y="304624"/>
            <a:ext cx="6324600" cy="685976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838200"/>
            <a:ext cx="289560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ঘোষনাঃ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1905000"/>
            <a:ext cx="7848600" cy="1200329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 আমরা ৪৯ নং পৃষ্ঠার ফলে প্রচুর পরিমানে ---------------এবং নারিকেল। এই পর্যন্ত পড়বো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381000"/>
            <a:ext cx="4067175" cy="4876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Pineapple-300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99" y="441181"/>
            <a:ext cx="3609975" cy="48166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990600" y="5544234"/>
            <a:ext cx="1905001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কাঁঠাল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5770488"/>
            <a:ext cx="18288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আনারস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neapple-300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81000"/>
            <a:ext cx="3810000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aa1a975a194a59551c0fdbee4bf47c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4064000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219200" y="4953000"/>
            <a:ext cx="18288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তেঁতুল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4891444"/>
            <a:ext cx="2286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আনারস 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ychee_Litchi_Chinensis_sweet_tasty_fruit02_ri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815" y="400928"/>
            <a:ext cx="4115170" cy="47044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sitafal_fru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28" y="460717"/>
            <a:ext cx="4165600" cy="4704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62000" y="5543729"/>
            <a:ext cx="2133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মেওয়া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5749185"/>
            <a:ext cx="1787766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লিচু 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0px-Bael06_FSPark_As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45598"/>
            <a:ext cx="4368800" cy="3716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95398" y="4712732"/>
            <a:ext cx="130517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বেল 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016_05_30_13_46_42_2zgea7i7vlqqvzvfd73wxgutiyhohg_original_263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45598"/>
            <a:ext cx="4038600" cy="3716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172202" y="4712732"/>
            <a:ext cx="16764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আমড়া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967</TotalTime>
  <Words>177</Words>
  <Application>Microsoft Office PowerPoint</Application>
  <PresentationFormat>On-screen Show (4:3)</PresentationFormat>
  <Paragraphs>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Gill Sans MT</vt:lpstr>
      <vt:lpstr>NikoshBAN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kushtia</dc:creator>
  <cp:lastModifiedBy>DPE</cp:lastModifiedBy>
  <cp:revision>157</cp:revision>
  <dcterms:created xsi:type="dcterms:W3CDTF">2006-08-16T00:00:00Z</dcterms:created>
  <dcterms:modified xsi:type="dcterms:W3CDTF">2020-10-19T15:55:18Z</dcterms:modified>
</cp:coreProperties>
</file>