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80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0" r:id="rId12"/>
    <p:sldId id="271" r:id="rId13"/>
    <p:sldId id="285" r:id="rId14"/>
    <p:sldId id="282" r:id="rId15"/>
    <p:sldId id="283" r:id="rId16"/>
    <p:sldId id="286" r:id="rId17"/>
    <p:sldId id="274" r:id="rId18"/>
    <p:sldId id="275" r:id="rId19"/>
    <p:sldId id="276" r:id="rId20"/>
    <p:sldId id="277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343" autoAdjust="0"/>
  </p:normalViewPr>
  <p:slideViewPr>
    <p:cSldViewPr>
      <p:cViewPr varScale="1">
        <p:scale>
          <a:sx n="74" d="100"/>
          <a:sy n="74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E4ED5-AD47-46DE-8F26-C770D76301F9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7909-DB61-4D34-AE0A-B0AFF4220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6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382000" cy="59929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971800" y="914400"/>
            <a:ext cx="502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স্বাগতম </a:t>
            </a:r>
            <a:endParaRPr lang="en-US" sz="96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9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8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6001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pPr algn="just"/>
            <a:r>
              <a:rPr lang="bn-IN" dirty="0" smtClean="0">
                <a:latin typeface="NikoshBAN" pitchFamily="2" charset="0"/>
                <a:cs typeface="NikoshBAN" pitchFamily="2" charset="0"/>
              </a:rPr>
              <a:t>এবার  এসো আমরা আরো কতগুলো ডিভাইস দেখি  এবং কোনটা কি কাজ করে তা খাতায়  লেখিঃ 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" y="1600199"/>
            <a:ext cx="4114802" cy="28449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600199"/>
            <a:ext cx="3200400" cy="28282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572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প্রিন্টার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029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কাজঃ প্রিন্ট করা।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439189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মনিটর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876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কাজঃকোন কিছু প্রদর্শন করা।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552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3999" cy="137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এবার  এসো আমরা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আরো কতগুলো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ডিভাইস দেখি  এবং কোনটা কি কাজ করে তা খাতায়  লেখিঃ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4495800" cy="3505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1371600"/>
            <a:ext cx="4495800" cy="350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4640759"/>
            <a:ext cx="4648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মাউস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411450"/>
            <a:ext cx="46482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কাজঃকম্পিউটারে নির্দেশ প্রদান।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798" y="4640759"/>
            <a:ext cx="4648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স্পিকার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799" y="5402759"/>
            <a:ext cx="4648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কাজঃশব্দ প্রদান।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8111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এবার  এসো আমরা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আরো কতগুলো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ডিভাইস দেখি  এবং কোনটা কি কাজ করে তা খাতায়  লেখিঃ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4724400" cy="33507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81114"/>
            <a:ext cx="4419600" cy="33650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27711" y="4640759"/>
            <a:ext cx="4648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হেডফোন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599" y="5257800"/>
            <a:ext cx="4648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কাজঃশোনা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4632068"/>
            <a:ext cx="4648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মাউথস্পিস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2999" y="5250359"/>
            <a:ext cx="4648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কাজঃ কথা বলা।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69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67000" y="0"/>
            <a:ext cx="3810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একক 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কাজঃ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আউট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পুট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ডিভাইসের সংঙ্গা খাতায় লিখ। সময়ঃ ৩ মিনিট।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 যে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ডিভাইসের মাধ্যমে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তথ্য, উপাত্ত বা ডাটা,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ছবি,নির্দেশ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 ডিভাইসকে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আউট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পুট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ডিভাইস  বলে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স্পিকার</a:t>
            </a:r>
            <a:r>
              <a:rPr lang="bn-IN" sz="4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ইত্যাদি।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1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19400" y="533400"/>
            <a:ext cx="40386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2133600"/>
            <a:ext cx="8305800" cy="2590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6858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667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টি করে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ডিভাইসের নাম লিখ।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48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76200"/>
            <a:ext cx="8382000" cy="83099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447800"/>
            <a:ext cx="3962400" cy="5105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76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ডিভাইসের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474887"/>
            <a:ext cx="396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০১.	কী-বোর্ড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০২.	মাউস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০৩.	ওয়েব ক্যাম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০৪.	স্ক্যানার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০৫.	সিডি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০৬.	ডিভিডি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০৭.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পেন-ড্রাইভ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 startAt="7"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12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76200"/>
            <a:ext cx="8382000" cy="83099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447800"/>
            <a:ext cx="3962400" cy="5105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76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ডিভাইসের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474887"/>
            <a:ext cx="396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 startAt="7"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29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28600"/>
            <a:ext cx="4191000" cy="1447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u="sng" dirty="0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876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ত্যেকে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৫ টি করে ইনপুট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ডিভাইসের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নাম লিখে তাদের কাজ বর্ণনা করঃ </a:t>
            </a:r>
          </a:p>
          <a:p>
            <a:pPr marL="0" indent="0" algn="just">
              <a:buNone/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সময়ঃ ৫ মিনিট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27184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05200" y="304800"/>
            <a:ext cx="2057400" cy="762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bn-IN" u="sng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514350" indent="-514350">
              <a:buAutoNum type="arabicPeriod"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নিচের কোনটি ইনপুট ডিভাইস? </a:t>
            </a:r>
          </a:p>
          <a:p>
            <a:pPr marL="0" indent="0"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(ক) স্ক্যানার       </a:t>
            </a:r>
          </a:p>
          <a:p>
            <a:pPr marL="0" indent="0"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(খ) স্পিকার </a:t>
            </a:r>
          </a:p>
          <a:p>
            <a:pPr marL="0" indent="0"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(গ) প্রিন্টার          </a:t>
            </a:r>
          </a:p>
          <a:p>
            <a:pPr marL="0" indent="0"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(ঘ) মনিটর </a:t>
            </a:r>
          </a:p>
          <a:p>
            <a:pPr marL="0" indent="0"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223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2800" y="152400"/>
            <a:ext cx="243840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65"/>
            <a:ext cx="9144000" cy="1045335"/>
          </a:xfrm>
        </p:spPr>
        <p:txBody>
          <a:bodyPr/>
          <a:lstStyle/>
          <a:p>
            <a:r>
              <a:rPr lang="bn-IN" u="sng" dirty="0">
                <a:latin typeface="NikoshBAN" pitchFamily="2" charset="0"/>
                <a:cs typeface="NikoshBAN" pitchFamily="2" charset="0"/>
              </a:rPr>
              <a:t>মূল্যায়নঃ </a:t>
            </a:r>
            <a:r>
              <a:rPr lang="bn-IN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514350" indent="-514350">
              <a:buAutoNum type="arabicPeriod" startAt="2"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 startAt="2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কোন ইনপুট ডিভাইসটি ডাটা টাইপের কাজ করে?</a:t>
            </a:r>
          </a:p>
          <a:p>
            <a:pPr marL="0" indent="0"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(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ক) মাউস            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(খ) কী-বোর্ড</a:t>
            </a:r>
          </a:p>
          <a:p>
            <a:pPr marL="0" indent="0"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(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গ) ও এম আর    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(ঘ)  ওয়েব ক্যাম </a:t>
            </a:r>
            <a:endParaRPr lang="en-US" dirty="0"/>
          </a:p>
          <a:p>
            <a:pPr marL="0" indent="0">
              <a:buNone/>
            </a:pP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97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48200" y="20392"/>
            <a:ext cx="4419600" cy="685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11" y="1295400"/>
            <a:ext cx="1944389" cy="2396081"/>
          </a:xfrm>
          <a:prstGeom prst="rect">
            <a:avLst/>
          </a:prstGeom>
        </p:spPr>
      </p:pic>
      <p:sp>
        <p:nvSpPr>
          <p:cNvPr id="5" name="32-Point Star 4"/>
          <p:cNvSpPr/>
          <p:nvPr/>
        </p:nvSpPr>
        <p:spPr>
          <a:xfrm>
            <a:off x="0" y="76200"/>
            <a:ext cx="4572000" cy="1075730"/>
          </a:xfrm>
          <a:prstGeom prst="star3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28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9624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শওকত আলী আহমেদ </a:t>
            </a:r>
          </a:p>
          <a:p>
            <a:pPr algn="ctr"/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(সহকারী শিক্ষক)</a:t>
            </a:r>
          </a:p>
          <a:p>
            <a:pPr algn="ctr"/>
            <a:r>
              <a:rPr lang="bn-I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 এস.সি.বালিকা উচ্চ বিদ্যালয়, সুনামগঞ্জ। </a:t>
            </a:r>
          </a:p>
          <a:p>
            <a:pPr algn="ctr"/>
            <a:r>
              <a:rPr lang="bn-I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মোবাইলঃ ০১৭১৭১৩৩৬১২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E-mail: mdshaowkat7@gmail.com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609600"/>
            <a:ext cx="4114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IN" u="sng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  ৬ষ্ঠ  </a:t>
            </a:r>
          </a:p>
          <a:p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বিষয়ঃ  তথ্য </a:t>
            </a:r>
            <a:r>
              <a:rPr lang="bn-I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ও যোগাযোগ প্রযুক্তি </a:t>
            </a:r>
            <a:endParaRPr lang="bn-IN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দ্বিতীয় </a:t>
            </a:r>
          </a:p>
          <a:p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পুট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ডিভাইস </a:t>
            </a:r>
          </a:p>
          <a:p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সময়ঃ   ৪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মিনিট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962400"/>
            <a:ext cx="3886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82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00400" y="228600"/>
            <a:ext cx="2743200" cy="990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bn-IN" u="sng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তোমার জানামতে কম্পিউটার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ডিভাইসের একটি তালিকা তৈরি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499" y="2819400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32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5143500"/>
            <a:ext cx="9144000" cy="17145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5105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  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64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0"/>
            <a:ext cx="4419600" cy="838200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...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ইনপুট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0" indent="0"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25" y="1905000"/>
            <a:ext cx="6076950" cy="4562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1921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52400" y="838200"/>
            <a:ext cx="6096000" cy="13716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0" indent="0"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</a:p>
          <a:p>
            <a:pPr marL="0" indent="0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  <a:sym typeface="Symbol"/>
              </a:rPr>
              <a:t>         </a:t>
            </a:r>
          </a:p>
          <a:p>
            <a:pPr marL="0" indent="0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Symbol"/>
              </a:rPr>
              <a:t>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Symbol"/>
              </a:rPr>
              <a:t> ইনপুট 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Symbol"/>
              </a:rPr>
              <a:t>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আউটপুট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  <a:sym typeface="Symbol"/>
              </a:rPr>
              <a:t>ডিভাইস 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Symbol"/>
              </a:rPr>
              <a:t>সংজ্ঞায়িত করতে পারবে;</a:t>
            </a:r>
          </a:p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  <a:sym typeface="Symbol"/>
              </a:rPr>
              <a:t> 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Symbol"/>
              </a:rPr>
              <a:t> ইনপুট 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ও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আউটপুট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Symbol"/>
              </a:rPr>
              <a:t>ডিভাইস 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Symbol"/>
              </a:rPr>
              <a:t>চিহ্নিত করতে পারবে;</a:t>
            </a:r>
          </a:p>
          <a:p>
            <a:pPr marL="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Symbol"/>
              </a:rPr>
              <a:t>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Symbol"/>
              </a:rPr>
              <a:t> ইনপুট 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ও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আউটপুট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Symbol"/>
              </a:rPr>
              <a:t>ডিভাইসের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Symbol"/>
              </a:rPr>
              <a:t>কাজ বর্ণনা 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2400" y="0"/>
            <a:ext cx="6096000" cy="9906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90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54" y="0"/>
            <a:ext cx="8985259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" y="0"/>
            <a:ext cx="9130145" cy="838200"/>
          </a:xfrm>
        </p:spPr>
        <p:txBody>
          <a:bodyPr>
            <a:normAutofit/>
          </a:bodyPr>
          <a:lstStyle/>
          <a:p>
            <a:r>
              <a:rPr lang="bn-IN" u="sng" dirty="0" smtClean="0">
                <a:latin typeface="NikoshBAN" pitchFamily="2" charset="0"/>
                <a:cs typeface="NikoshBAN" pitchFamily="2" charset="0"/>
              </a:rPr>
              <a:t>চলো আমরা কিছু ডিভাইসের ছবি দেখিঃ 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6" y="907814"/>
            <a:ext cx="9067800" cy="300705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4092714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১.বলতো এটা কিসের ছবি?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3313" y="4092714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২.কী-বোর্ড এর কাজ কি?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257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 কম্পিউটারে  কোন ডকুমেন্ট টাইপ করাই কী-বোর্ড এর কাজ। এছাড়াও  কী-বোর্ড এর মাধ্যমে যে কোন তথ্য বা ডাটা ইনপুট দেওয়া যায়।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9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bn-IN" u="sng" dirty="0" smtClean="0">
                <a:latin typeface="NikoshBAN" pitchFamily="2" charset="0"/>
                <a:cs typeface="NikoshBAN" pitchFamily="2" charset="0"/>
              </a:rPr>
              <a:t>চলো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আমরা </a:t>
            </a:r>
            <a:r>
              <a:rPr lang="bn-IN" u="sng" dirty="0" smtClean="0">
                <a:latin typeface="NikoshBAN" pitchFamily="2" charset="0"/>
                <a:cs typeface="NikoshBAN" pitchFamily="2" charset="0"/>
              </a:rPr>
              <a:t>কিছু 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bn-IN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ছবি দেখিঃ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144" y="1109126"/>
            <a:ext cx="5715001" cy="4018360"/>
          </a:xfrm>
        </p:spPr>
      </p:pic>
      <p:sp>
        <p:nvSpPr>
          <p:cNvPr id="5" name="TextBox 4"/>
          <p:cNvSpPr txBox="1"/>
          <p:nvPr/>
        </p:nvSpPr>
        <p:spPr>
          <a:xfrm>
            <a:off x="0" y="4397514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১.বলতো এটা কিসের ছবি?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44196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২.মাউস এর কাজ কি?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398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 মাউসের মাধ্যমে কম্পিঊটারে যে কোন নির্দেশ  দেওয়া যায়।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5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936151"/>
            <a:ext cx="4343400" cy="4486462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bn-IN" u="sng" dirty="0" smtClean="0">
                <a:latin typeface="NikoshBAN" pitchFamily="2" charset="0"/>
                <a:cs typeface="NikoshBAN" pitchFamily="2" charset="0"/>
              </a:rPr>
              <a:t>চলো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আমরা </a:t>
            </a:r>
            <a:r>
              <a:rPr lang="bn-IN" u="sng" dirty="0" smtClean="0">
                <a:latin typeface="NikoshBAN" pitchFamily="2" charset="0"/>
                <a:cs typeface="NikoshBAN" pitchFamily="2" charset="0"/>
              </a:rPr>
              <a:t>কিছু 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bn-IN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ছবি দেখিঃ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910064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১.বলতো এটা কিসের ছবি?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4873333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২.ওয়েবক্যাম এর কাজ কি?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73982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উত্তরঃ ছবি তুলে কম্পিউটারের ভেতর রাখা যায়।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2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639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63968"/>
            <a:ext cx="5380913" cy="3605212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bn-IN" u="sng" dirty="0" smtClean="0">
                <a:latin typeface="NikoshBAN" pitchFamily="2" charset="0"/>
                <a:cs typeface="NikoshBAN" pitchFamily="2" charset="0"/>
              </a:rPr>
              <a:t>চলো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আমরা </a:t>
            </a:r>
            <a:r>
              <a:rPr lang="bn-IN" u="sng" dirty="0" smtClean="0">
                <a:latin typeface="NikoshBAN" pitchFamily="2" charset="0"/>
                <a:cs typeface="NikoshBAN" pitchFamily="2" charset="0"/>
              </a:rPr>
              <a:t>কিছু 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bn-IN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ছবি দেখিঃ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917207"/>
            <a:ext cx="3124200" cy="35023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39751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১.বলতো এগুলো কিসের ছবি?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3434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২.স্ক্যানারের এর কাজ কি?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1145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উত্তরঃ যে কোন ছবি বা ডকুমেন্ট স্ক্যান করে কম্পিউটারে পাঠানো যায়।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3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67000" y="0"/>
            <a:ext cx="3810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একক 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কাজঃ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ইনপুট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ডিভাইসের সংঙ্গা খাতায় লিখ। সময়ঃ ৩ মিনিট।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 যে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ডিভাইসের মাধ্যমে কম্পিউটারের ভেতরে  তথ্য, উপাত্ত বা ডাটা,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ছবি,নির্দেশ 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প্রেরণ করা হয়  সে সকল ডিভাইসকে  ইনপুট ডিভাইস  বলে।  যেমনঃ মাউস, কী-বোর্ড, স্ক্যানার, ওয়েবক্যাম ইত্যাদি।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503</Words>
  <Application>Microsoft Office PowerPoint</Application>
  <PresentationFormat>On-screen Show 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NikoshBAN</vt:lpstr>
      <vt:lpstr>Symbol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চলো আমরা কিছু ডিভাইসের ছবি দেখিঃ </vt:lpstr>
      <vt:lpstr>চলো আমরা কিছু  ডিভাইসের ছবি দেখিঃ </vt:lpstr>
      <vt:lpstr>চলো আমরা কিছু  ডিভাইসের ছবি দেখিঃ </vt:lpstr>
      <vt:lpstr>চলো আমরা কিছু  ডিভাইসের ছবি দেখিঃ </vt:lpstr>
      <vt:lpstr>একক কাজঃ </vt:lpstr>
      <vt:lpstr>এবার  এসো আমরা আরো কতগুলো ডিভাইস দেখি  এবং কোনটা কি কাজ করে তা খাতায়  লেখিঃ </vt:lpstr>
      <vt:lpstr>এবার  এসো আমরা আরো কতগুলো ডিভাইস দেখি  এবং কোনটা কি কাজ করে তা খাতায়  লেখিঃ </vt:lpstr>
      <vt:lpstr>এবার  এসো আমরা আরো কতগুলো ডিভাইস দেখি  এবং কোনটা কি কাজ করে তা খাতায়  লেখিঃ </vt:lpstr>
      <vt:lpstr>একক কাজঃ </vt:lpstr>
      <vt:lpstr>PowerPoint Presentation</vt:lpstr>
      <vt:lpstr>PowerPoint Presentation</vt:lpstr>
      <vt:lpstr>PowerPoint Presentation</vt:lpstr>
      <vt:lpstr>একক  কাজঃ</vt:lpstr>
      <vt:lpstr>মূল্যায়নঃ </vt:lpstr>
      <vt:lpstr>মূল্যায়নঃ  </vt:lpstr>
      <vt:lpstr>বাড়ির কাজঃ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Shaowkat Ali Ahmed</dc:creator>
  <cp:lastModifiedBy>User</cp:lastModifiedBy>
  <cp:revision>121</cp:revision>
  <dcterms:created xsi:type="dcterms:W3CDTF">2006-08-16T00:00:00Z</dcterms:created>
  <dcterms:modified xsi:type="dcterms:W3CDTF">2020-10-18T19:22:20Z</dcterms:modified>
</cp:coreProperties>
</file>