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A451-CD64-44C6-AB34-9AAE921DBD8E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AA22-DB0B-4A1B-8AB2-A3F48DEF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BF199E-45DA-4AE5-98B0-971F0ED6579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C058D6-47B5-4A49-B784-931A9E3B48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4" y="2895600"/>
            <a:ext cx="3802854" cy="233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1" y="2895600"/>
            <a:ext cx="3348003" cy="2302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6477000" cy="1447800"/>
          </a:xfr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8800" b="1" i="1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453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0668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jÿb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:-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01 |	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kix‡ii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IRb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æZ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02 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ARvbv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AwaK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R¦i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03 |	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xN©w`b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ïK‡bv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Kvwk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04 |	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AwaK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cvqLvbv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05 |  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kix‡ii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A‡•M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QÎvKRwbZ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msµgb</a:t>
            </a:r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 †`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06 |  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jwmKv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MÖwš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dz‡j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25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596" y="1143000"/>
            <a:ext cx="419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cÖwZ‡iv‡aKibxq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81200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01 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AcixwÿZ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i³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02 |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e¨en«Z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wmwiÄ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03 |	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e¨en«Z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eøW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iRvi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04 |	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A‰bwZK,Awbivc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I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Awbqwš¿Z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2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05 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 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Acv‡ikb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cwiï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2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06 | 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wkï‡K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GBPAvBwf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Rxevbyevnx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ey‡Ki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ya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LvIqv‡bv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84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30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mgqt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5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467761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mgvR‡K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cÖwZ‡iv‡a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Kibxq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?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28" y="1981200"/>
            <a:ext cx="538587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311062"/>
            <a:ext cx="7086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 |  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 | 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Qovq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3 | 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GBPAvBwf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cÖwZ‡iv‡a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Kiwbq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562600" y="1295400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6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143000"/>
            <a:ext cx="2743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4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1752600"/>
            <a:ext cx="6324600" cy="29539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762000" y="4553381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mncvVx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Zzj‡e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Ki ?</a:t>
            </a:r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94932"/>
            <a:ext cx="3962400" cy="2618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66800"/>
            <a:ext cx="3581400" cy="1928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191000" cy="45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934998"/>
            <a:ext cx="4724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0080" y="1928981"/>
            <a:ext cx="45105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kvnRvjvj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Lvb</a:t>
            </a:r>
            <a:endParaRPr lang="en-US" sz="48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kixiPP©v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Avãyj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KvBqyg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vmv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wÿb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cvi‡MÛvwiqv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KivbxMbR,XvKv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:-01757601696</a:t>
            </a:r>
          </a:p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B‡gBj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:-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SutonnyMJ" pitchFamily="2" charset="0"/>
              </a:rPr>
              <a:t>shahjalaltitu5@gmail.com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28981"/>
            <a:ext cx="3338080" cy="40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3" y="853438"/>
            <a:ext cx="3285273" cy="2464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37" y="853438"/>
            <a:ext cx="3531163" cy="2499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88" y="3505200"/>
            <a:ext cx="325528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56" y="3359726"/>
            <a:ext cx="352333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2192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2133600"/>
            <a:ext cx="41148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kÖbx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: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Aóg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: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¯^v¯’¨</a:t>
            </a:r>
          </a:p>
          <a:p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: Z…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Zxq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:	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GBWm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:	40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: 19/10/2020Bs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2362200"/>
            <a:ext cx="3373206" cy="3463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262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1981200" y="1118175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4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4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219200" y="2286000"/>
            <a:ext cx="701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01 |	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e¨vw³ ,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GBP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AvBwf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GBW‡mi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cwibwZ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02 |	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GBPAvBwf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Qovq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	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03 |	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GBPAvBwf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gy³ _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vKvi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Dcvq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	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04 |	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GBPAvBwf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GBW‡mi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ÿwZKi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cÖwZ‡iv‡a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m‡PZb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428999"/>
            <a:ext cx="739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Avjvj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we‡`k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†_‡K †`‡k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Lj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xN©w`b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R¦i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ïK‡bv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Kvwk‡Z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fzMwQj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Avjvj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evev‡K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Wv³v‡ii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Wv³vi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ejj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Zvgi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evevi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 G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GB Lei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cwiev‡ii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mevB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LvIqv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vIqv,K_v-evZ©v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w`j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43000"/>
            <a:ext cx="3886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1143000" y="3246803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01 |	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02 |	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NvZK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e¨vwa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03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jÿb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 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04 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Zwg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Ki ?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Avjv‡ji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evevi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cwiev‡ii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AvPib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Ki 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10" y="1066801"/>
            <a:ext cx="5720290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276600"/>
            <a:ext cx="7238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GBPAvBwf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msµg‡bi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†h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-B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‡`‡n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‡`‡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aŸsk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†`q |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cÖwZ‡laK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®‹…Z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nqwb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NvZK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e¨vwa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114800" y="1346031"/>
            <a:ext cx="403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3810000" cy="21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1284" y="990600"/>
            <a:ext cx="3939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Qovq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981200"/>
            <a:ext cx="701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01 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GBWm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i³ 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e¨w³i †`‡n 	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cwimÂvjb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Ki‡j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02 |	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e¨w³ KZ…K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e¨en«Z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myP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wmwiÄ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	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e¨vw³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03 |	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ya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GB †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msµwgZ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cv‡i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04 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e¨w³i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A½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n‡Kvl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e¨w³i 	†`‡n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05 |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A‰bwZK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Awbivc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ˆ`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wnK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wgjb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2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153</TotalTime>
  <Words>232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21</cp:revision>
  <dcterms:created xsi:type="dcterms:W3CDTF">2020-10-16T15:32:36Z</dcterms:created>
  <dcterms:modified xsi:type="dcterms:W3CDTF">2020-10-19T03:05:07Z</dcterms:modified>
</cp:coreProperties>
</file>