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67" r:id="rId6"/>
    <p:sldId id="273" r:id="rId7"/>
    <p:sldId id="272" r:id="rId8"/>
    <p:sldId id="263" r:id="rId9"/>
    <p:sldId id="281" r:id="rId10"/>
    <p:sldId id="282" r:id="rId11"/>
    <p:sldId id="283" r:id="rId12"/>
    <p:sldId id="284" r:id="rId13"/>
    <p:sldId id="285" r:id="rId14"/>
    <p:sldId id="286" r:id="rId15"/>
    <p:sldId id="265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মুজিব  বর্ষের শুভেচ্ছা </a:t>
            </a:r>
            <a:endParaRPr lang="en-US" sz="60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ujib borsho 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05400"/>
            <a:ext cx="8686800" cy="150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 হার মানলো পাকিস্থানি সেনারা  ।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41308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বিজয় হলো।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REED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056" y="152400"/>
            <a:ext cx="7409744" cy="5142335"/>
            <a:chOff x="1658056" y="152400"/>
            <a:chExt cx="7409744" cy="5142335"/>
          </a:xfrm>
        </p:grpSpPr>
        <p:pic>
          <p:nvPicPr>
            <p:cNvPr id="5" name="Picture 4" descr="received_343224639591757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056" y="152400"/>
              <a:ext cx="7409744" cy="39165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12774" y="685800"/>
              <a:ext cx="166511" cy="46089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6200" y="5486400"/>
            <a:ext cx="90678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 দেশে উড়ল লাল সবুজের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5266267"/>
            <a:chOff x="0" y="-304800"/>
            <a:chExt cx="9144000" cy="5571067"/>
          </a:xfrm>
        </p:grpSpPr>
        <p:pic>
          <p:nvPicPr>
            <p:cNvPr id="7" name="Picture 6" descr="FB_IMG_154348414396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04800"/>
              <a:ext cx="5257800" cy="55710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grpSp>
          <p:nvGrpSpPr>
            <p:cNvPr id="10" name="Group 9"/>
            <p:cNvGrpSpPr/>
            <p:nvPr/>
          </p:nvGrpSpPr>
          <p:grpSpPr>
            <a:xfrm>
              <a:off x="5257800" y="-304800"/>
              <a:ext cx="3886200" cy="5562600"/>
              <a:chOff x="5257800" y="-304800"/>
              <a:chExt cx="3886200" cy="5562600"/>
            </a:xfrm>
          </p:grpSpPr>
          <p:pic>
            <p:nvPicPr>
              <p:cNvPr id="8" name="Picture 7" descr="FB_IMG_1543484151695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7800" y="-304800"/>
                <a:ext cx="3886200" cy="55626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334000" y="4648200"/>
                <a:ext cx="16002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0" y="5181600"/>
            <a:ext cx="9144000" cy="1447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আমাদের দেশকে ভালোবাসি।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ভালোবাসি মুক্তিযোদ্ধাদের ।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ukti 2.jpg"/>
          <p:cNvPicPr>
            <a:picLocks noChangeAspect="1"/>
          </p:cNvPicPr>
          <p:nvPr/>
        </p:nvPicPr>
        <p:blipFill>
          <a:blip r:embed="rId2"/>
          <a:srcRect l="6258" r="6465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68514"/>
            <a:ext cx="1676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vaxb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066800"/>
            <a:ext cx="1066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990600"/>
            <a:ext cx="990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0" y="990600"/>
            <a:ext cx="914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2667000"/>
            <a:ext cx="914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2667000"/>
            <a:ext cx="685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0" y="2667000"/>
            <a:ext cx="914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667000"/>
            <a:ext cx="1752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cvwK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¯Í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vwb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191000"/>
            <a:ext cx="162409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gyw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³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4191000"/>
            <a:ext cx="103351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4191000"/>
            <a:ext cx="959693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3400" y="4267200"/>
            <a:ext cx="838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5867400"/>
            <a:ext cx="1447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hy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5200" y="5867400"/>
            <a:ext cx="990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5943600"/>
            <a:ext cx="990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4800" y="5943600"/>
            <a:ext cx="914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a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1219200" y="0"/>
            <a:ext cx="6477000" cy="685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চলো যুক্ত বর্ণগুলো জেনে নিই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-1447800" y="1143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-2133600" y="4343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-2286000" y="6019800"/>
            <a:ext cx="838200" cy="3810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                     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-2286000" y="2819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-1447800" y="1143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-1752600" y="6096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-1295400" y="4343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-1752600" y="6096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-1752600" y="4343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-1295400" y="1295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-2133600" y="29718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-1676400" y="2895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-1143000" y="2286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4.15356E-6 L 0.425 -4.1535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5.20231E-7 L 0.7 0.0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5549 L 0.93333 -0.0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54166 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01665 L 0.80834 -0.016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0405E-6 L 1.00833 0.0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17919E-6 L 0.47083 0.0166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0.69167 0.0221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0333 L 1.00833 0.022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51667 2.19653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2.19653E-6 L 0.74167 2.19653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111 L 0.99167 0.011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  <p:bldP spid="12" grpId="0" animBg="1"/>
      <p:bldP spid="14" grpId="0" animBg="1"/>
      <p:bldP spid="17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বঙ্গবন্ধু-</a:t>
            </a: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বাঙালি- </a:t>
            </a: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পতাকা -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 দিয়ে বাক্য লিখ</a:t>
            </a:r>
            <a:endParaRPr lang="en-US" sz="4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0968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gyw³hy‡×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  <a:r>
              <a:rPr lang="bn-BD" sz="3600" dirty="0">
                <a:latin typeface="SutonnyMJ" pitchFamily="2" charset="0"/>
                <a:cs typeface="SutonnyMJ" pitchFamily="2" charset="0"/>
              </a:rPr>
              <a:t>   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9924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পতাকার 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is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েখ মুজিব ২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953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জাতির পিতা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6613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জাতির পিতাকে নিয়ে ৩টি বাক্য লিখে আনবে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62415_1582865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590800" y="1828800"/>
            <a:ext cx="449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 সবাইকে </a:t>
            </a:r>
            <a:endParaRPr lang="en-US" sz="8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62415_1582865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852678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নাসরিন আক্তার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বাবুরহাট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 সদর, চাঁদপুর</a:t>
            </a:r>
            <a:r>
              <a:rPr lang="bn-BD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7305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EB689-090E-43EF-A08A-D92A5882D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1" y="1824581"/>
            <a:ext cx="1292352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133600" y="381000"/>
            <a:ext cx="5334000" cy="1143000"/>
          </a:xfrm>
          <a:prstGeom prst="ribbon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8861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শেণিঃ </a:t>
            </a:r>
            <a:r>
              <a:rPr lang="bn-BD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 বাংলা বই </a:t>
            </a:r>
          </a:p>
          <a:p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৫৫</a:t>
            </a:r>
          </a:p>
          <a:p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মুক্তিযোদ্ধাদের কথা </a:t>
            </a:r>
          </a:p>
          <a:p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 মাস------ মুক্তিযোদ্ধাদের।</a:t>
            </a:r>
          </a:p>
          <a:p>
            <a:r>
              <a:rPr lang="bn-BD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। </a:t>
            </a:r>
          </a:p>
          <a:p>
            <a:r>
              <a:rPr lang="bn-BD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২৯/০৯/২০২০ খ্রিঃ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0"/>
            <a:ext cx="8610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1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10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-------</a:t>
            </a:r>
          </a:p>
          <a:p>
            <a:pPr algn="ctr"/>
            <a:endParaRPr lang="bn-BD" sz="32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শোনাঃ ১.১ বাক্য ও শব্দে ব্যবহৃত বাংলা যুক্তবর্ণের ধ্বনি          মনোযোগসহকারে শুনবে। </a:t>
            </a:r>
          </a:p>
          <a:p>
            <a:pPr algn="ctr"/>
            <a:endParaRPr lang="bn-BD" sz="32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বলাঃ ছবি দেখে গল্প বলতে পারবে। </a:t>
            </a:r>
          </a:p>
          <a:p>
            <a:pPr algn="ctr"/>
            <a:endParaRPr lang="bn-BD" sz="32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 গল্প পড়ে বুঝতে পারবে। </a:t>
            </a:r>
          </a:p>
          <a:p>
            <a:pPr algn="ctr"/>
            <a:endParaRPr lang="bn-BD" sz="32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লেখাঃ যুক্তব্যঞ্জন ভেঙে লিখতে পারবে।</a:t>
            </a:r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</a:t>
            </a:r>
          </a:p>
          <a:p>
            <a:pPr algn="ctr"/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ুক্তিযুদ্ধ৩.jpg"/>
          <p:cNvPicPr>
            <a:picLocks noChangeAspect="1"/>
          </p:cNvPicPr>
          <p:nvPr/>
        </p:nvPicPr>
        <p:blipFill>
          <a:blip r:embed="rId2">
            <a:lum bright="33000" contrast="33000"/>
          </a:blip>
          <a:stretch>
            <a:fillRect/>
          </a:stretch>
        </p:blipFill>
        <p:spPr>
          <a:xfrm>
            <a:off x="4724400" y="0"/>
            <a:ext cx="4419599" cy="2971800"/>
          </a:xfrm>
          <a:prstGeom prst="rect">
            <a:avLst/>
          </a:prstGeom>
        </p:spPr>
      </p:pic>
      <p:pic>
        <p:nvPicPr>
          <p:cNvPr id="3" name="Picture 2" descr="মুক্তিযুদ্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4724400" cy="3200400"/>
          </a:xfrm>
          <a:prstGeom prst="rect">
            <a:avLst/>
          </a:prstGeom>
        </p:spPr>
      </p:pic>
      <p:pic>
        <p:nvPicPr>
          <p:cNvPr id="6" name="Picture 5" descr="মুক্তিযোদ্ধা 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2971800"/>
          </a:xfrm>
          <a:prstGeom prst="rect">
            <a:avLst/>
          </a:prstGeom>
        </p:spPr>
      </p:pic>
      <p:pic>
        <p:nvPicPr>
          <p:cNvPr id="9" name="Picture 8" descr="অপারেশন সার্চলাইট ২৫ মার্চ.jpg"/>
          <p:cNvPicPr>
            <a:picLocks noChangeAspect="1"/>
          </p:cNvPicPr>
          <p:nvPr/>
        </p:nvPicPr>
        <p:blipFill>
          <a:blip r:embed="rId5">
            <a:lum bright="33000" contrast="33000"/>
          </a:blip>
          <a:stretch>
            <a:fillRect/>
          </a:stretch>
        </p:blipFill>
        <p:spPr>
          <a:xfrm>
            <a:off x="4876800" y="3048001"/>
            <a:ext cx="42672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80" y="6324600"/>
            <a:ext cx="9140019" cy="533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G‡mv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Qwe</a:t>
            </a:r>
            <a:r>
              <a:rPr lang="bn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My‡jv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†`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wL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3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5791200"/>
            <a:chOff x="0" y="0"/>
            <a:chExt cx="9144000" cy="6019800"/>
          </a:xfrm>
        </p:grpSpPr>
        <p:pic>
          <p:nvPicPr>
            <p:cNvPr id="2" name="Picture 1" descr="শেখ মুজিব৬.jpg"/>
            <p:cNvPicPr>
              <a:picLocks noChangeAspect="1"/>
            </p:cNvPicPr>
            <p:nvPr/>
          </p:nvPicPr>
          <p:blipFill>
            <a:blip r:embed="rId2"/>
            <a:srcRect r="44444"/>
            <a:stretch>
              <a:fillRect/>
            </a:stretch>
          </p:blipFill>
          <p:spPr>
            <a:xfrm>
              <a:off x="2209800" y="2209800"/>
              <a:ext cx="2743200" cy="3810000"/>
            </a:xfrm>
            <a:prstGeom prst="rect">
              <a:avLst/>
            </a:prstGeom>
          </p:spPr>
        </p:pic>
        <p:pic>
          <p:nvPicPr>
            <p:cNvPr id="4" name="Picture 3" descr="শেখ মুজিব পিতা মাতা সহ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733800" cy="2209800"/>
            </a:xfrm>
            <a:prstGeom prst="rect">
              <a:avLst/>
            </a:prstGeom>
          </p:spPr>
        </p:pic>
        <p:pic>
          <p:nvPicPr>
            <p:cNvPr id="6" name="Picture 5" descr="শেখ মুজিব ২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2133600"/>
              <a:ext cx="4191000" cy="3886200"/>
            </a:xfrm>
            <a:prstGeom prst="rect">
              <a:avLst/>
            </a:prstGeom>
          </p:spPr>
        </p:pic>
        <p:pic>
          <p:nvPicPr>
            <p:cNvPr id="8" name="Picture 7" descr="শেখ মুজিবুর রাহমান.gif"/>
            <p:cNvPicPr>
              <a:picLocks noChangeAspect="1"/>
            </p:cNvPicPr>
            <p:nvPr/>
          </p:nvPicPr>
          <p:blipFill>
            <a:blip r:embed="rId5"/>
            <a:srcRect t="29333" r="55556"/>
            <a:stretch>
              <a:fillRect/>
            </a:stretch>
          </p:blipFill>
          <p:spPr>
            <a:xfrm>
              <a:off x="0" y="2133600"/>
              <a:ext cx="2209800" cy="3886200"/>
            </a:xfrm>
            <a:prstGeom prst="rect">
              <a:avLst/>
            </a:prstGeom>
          </p:spPr>
        </p:pic>
        <p:pic>
          <p:nvPicPr>
            <p:cNvPr id="9" name="Picture 8" descr="মুজিব.jpg"/>
            <p:cNvPicPr>
              <a:picLocks noChangeAspect="1"/>
            </p:cNvPicPr>
            <p:nvPr/>
          </p:nvPicPr>
          <p:blipFill>
            <a:blip r:embed="rId6">
              <a:lum bright="29000"/>
            </a:blip>
            <a:stretch>
              <a:fillRect/>
            </a:stretch>
          </p:blipFill>
          <p:spPr>
            <a:xfrm>
              <a:off x="3657600" y="0"/>
              <a:ext cx="3048000" cy="2209800"/>
            </a:xfrm>
            <a:prstGeom prst="rect">
              <a:avLst/>
            </a:prstGeom>
          </p:spPr>
        </p:pic>
        <p:pic>
          <p:nvPicPr>
            <p:cNvPr id="11" name="Picture 10" descr="বঙ্গবন্ধু.jpg"/>
            <p:cNvPicPr>
              <a:picLocks noChangeAspect="1"/>
            </p:cNvPicPr>
            <p:nvPr/>
          </p:nvPicPr>
          <p:blipFill>
            <a:blip r:embed="rId7"/>
            <a:srcRect l="10000" t="19620" r="7333"/>
            <a:stretch>
              <a:fillRect/>
            </a:stretch>
          </p:blipFill>
          <p:spPr>
            <a:xfrm>
              <a:off x="6705600" y="1"/>
              <a:ext cx="2438400" cy="220979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980" y="6096000"/>
            <a:ext cx="9140019" cy="533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G‡mv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Qwe</a:t>
            </a:r>
            <a:r>
              <a:rPr lang="bn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My‡jv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†`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wL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3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বীরশ্রেষ্ট 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43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0" y="6324600"/>
            <a:ext cx="9140019" cy="533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G‡mv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Qwe</a:t>
            </a:r>
            <a:r>
              <a:rPr lang="bn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My‡jv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†`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wL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3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আজ আমরা “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মুক্তিযোদ্ধাদের কথা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” পড়ব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5" name="Picture 4" descr="muktijudd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8200"/>
            <a:ext cx="9144000" cy="601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 মাস চলল যুদ্ধ ।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মুক্তিযুদ্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241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Sahana akther, Assistant teacher, Brahmondura GPS; Sador, Habigonj</dc:creator>
  <cp:lastModifiedBy>Mohammad Mohsin Talukder</cp:lastModifiedBy>
  <cp:revision>91</cp:revision>
  <dcterms:created xsi:type="dcterms:W3CDTF">2006-08-16T00:00:00Z</dcterms:created>
  <dcterms:modified xsi:type="dcterms:W3CDTF">2020-10-06T23:50:31Z</dcterms:modified>
</cp:coreProperties>
</file>