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0" r:id="rId3"/>
    <p:sldId id="277" r:id="rId4"/>
    <p:sldId id="261" r:id="rId5"/>
    <p:sldId id="276" r:id="rId6"/>
    <p:sldId id="278" r:id="rId7"/>
    <p:sldId id="263" r:id="rId8"/>
    <p:sldId id="265" r:id="rId9"/>
    <p:sldId id="270" r:id="rId10"/>
    <p:sldId id="280" r:id="rId11"/>
    <p:sldId id="275" r:id="rId12"/>
    <p:sldId id="268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A4A43-B4BD-4D0E-9D4C-85DEF52BA8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84DB0-D234-488C-B2FA-913FB8FA0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58466" y="621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5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7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6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6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2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isratmimmu1974@gmail.com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0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0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>
                <a:solidFill>
                  <a:prstClr val="black"/>
                </a:solidFill>
              </a:rPr>
              <a:pPr/>
              <a:t>10/19/2020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6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"/>
            <a:ext cx="12192000" cy="6858001"/>
            <a:chOff x="1" y="0"/>
            <a:chExt cx="11430000" cy="6400801"/>
          </a:xfrm>
        </p:grpSpPr>
        <p:sp>
          <p:nvSpPr>
            <p:cNvPr id="8" name="Frame 7"/>
            <p:cNvSpPr/>
            <p:nvPr userDrawn="1"/>
          </p:nvSpPr>
          <p:spPr>
            <a:xfrm>
              <a:off x="1" y="0"/>
              <a:ext cx="11430000" cy="6400800"/>
            </a:xfrm>
            <a:prstGeom prst="frame">
              <a:avLst>
                <a:gd name="adj1" fmla="val 367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" y="1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6200000">
              <a:off x="-58517" y="5629919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10439938" y="5691604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5400000">
              <a:off x="10659120" y="58520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62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03" y="859819"/>
            <a:ext cx="3048001" cy="581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1676396" y="241754"/>
            <a:ext cx="901931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34400"/>
            <a:ext cx="1143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8" y="1313646"/>
            <a:ext cx="7607121" cy="49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8" y="498764"/>
            <a:ext cx="10654145" cy="5237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145" y="6040582"/>
            <a:ext cx="10764982" cy="37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বর্ষার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ভরা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নদীতে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বালকদের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গোসলের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প্রস্তুতি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চলছে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7" y="533402"/>
            <a:ext cx="10612583" cy="516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0037" y="6165273"/>
            <a:ext cx="9919854" cy="207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কান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পেতে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মেঘের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ক্ষীণ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গুড়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গুড়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শোনার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চেষ্টা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9" descr="http://bangladarpan.com/wp-content/uploads/2015/04/boisak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533400"/>
            <a:ext cx="10654144" cy="516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77491" y="5929748"/>
            <a:ext cx="5971309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ভীষণ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ঝড়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উঠল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4" y="554100"/>
            <a:ext cx="10390909" cy="51262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05340" y="5777347"/>
            <a:ext cx="1004454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কালো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মেঘের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রাশি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উড়ে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আসতে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লাগল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পশ্চিম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আকাশে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2" descr="D:\DIGITAL CONTENT RELATED\Bangla Model Content\CLASS EIGHT\পড়ে পাওয়া\1222971821AgWDTS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7" y="512616"/>
            <a:ext cx="10432472" cy="5056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463637" y="5846620"/>
            <a:ext cx="5971309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ভীষণ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বাদলে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বর্ষা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নামল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6183" y="5846620"/>
            <a:ext cx="9753601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ঝড়ে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ছোট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গাছপালা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রাস্তা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ঢেকে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গিয়েছে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 descr="D:\DIGITAL CONTENT RELATED\Bangla Model Content\CLASS EIGHT\পড়ে পাওয়া\jhenidah-norwester-photo_01_45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505691"/>
            <a:ext cx="10584871" cy="520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32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6" grpId="0"/>
      <p:bldP spid="16" grpId="1"/>
      <p:bldP spid="18" grpId="0"/>
      <p:bldP spid="18" grpId="1"/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351053" y="3589950"/>
            <a:ext cx="9092802" cy="647199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93818" y="3637210"/>
            <a:ext cx="9456764" cy="646331"/>
          </a:xfrm>
          <a:prstGeom prst="rect">
            <a:avLst/>
          </a:prstGeom>
        </p:spPr>
        <p:txBody>
          <a:bodyPr wrap="square" lIns="91440" tIns="91440" rIns="182880" bIns="91440">
            <a:spAutoFit/>
          </a:bodyPr>
          <a:lstStyle/>
          <a:p>
            <a:pPr>
              <a:defRPr/>
            </a:pP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বিচুলিগাদা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কপালি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চৌকিদার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আড়ি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15635" y="1694230"/>
            <a:ext cx="2050473" cy="4434839"/>
            <a:chOff x="-45213" y="1278584"/>
            <a:chExt cx="2185445" cy="4434839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45213" y="2509890"/>
              <a:ext cx="2185445" cy="2829988"/>
              <a:chOff x="117978" y="2318160"/>
              <a:chExt cx="2327044" cy="3043639"/>
            </a:xfrm>
          </p:grpSpPr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Notched Right Arrow 28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17978" y="2779906"/>
                <a:ext cx="2327044" cy="128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দলীয়</a:t>
                </a:r>
                <a:endParaRPr lang="en-US" sz="4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2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3" y="642771"/>
            <a:ext cx="3380508" cy="2252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57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526803"/>
            <a:ext cx="10809026" cy="5137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88359" y="5868537"/>
            <a:ext cx="8393373" cy="75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নদীতে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এলো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ভীষণ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বন্যা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477672"/>
            <a:ext cx="11013743" cy="52270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69494" y="5854890"/>
            <a:ext cx="9744502" cy="75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নদীর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স্রোতে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ভেসে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যেতে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লাগল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504967"/>
            <a:ext cx="10931857" cy="51452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8479" y="5868538"/>
            <a:ext cx="10495129" cy="75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নদীর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স্রোতে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গরুগুলো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ভেসে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যেতে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গেল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450376"/>
            <a:ext cx="5650173" cy="504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ccnews24.com/wp-content/uploads/2015/11/Chirirbandar-photo-31-10-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477670"/>
            <a:ext cx="5049671" cy="502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0521" y="5923956"/>
            <a:ext cx="10904562" cy="75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চরে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চমৎকার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পটল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লাউ-কুমড়োর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আবাদ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" y="479235"/>
            <a:ext cx="11027391" cy="53210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8049" y="5909483"/>
            <a:ext cx="10904562" cy="75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নদীর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জলে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চরের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চালা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ঘরগুলো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ভেসে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গেল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899" y="5868539"/>
            <a:ext cx="11491417" cy="75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প্রায়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আড়াইশো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টাকার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গহনা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পটল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বেচার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নগদ</a:t>
            </a:r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পঞ্চাশ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টাকা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ছিল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ঐই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টিনের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বাক্সে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491319"/>
            <a:ext cx="10986448" cy="519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9" y="692725"/>
            <a:ext cx="10598726" cy="509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466299" y="5896244"/>
            <a:ext cx="11491417" cy="75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বালকেরা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বুদ্ধি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খাটিয়ে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সততা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নিষ্ঠার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বাক্সটি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মালিককে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ফেরত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দিল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5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13" grpId="0"/>
      <p:bldP spid="13" grpId="1"/>
      <p:bldP spid="17" grpId="0"/>
      <p:bldP spid="17" grpId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32218" y="512623"/>
            <a:ext cx="2175164" cy="734291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মূল্যায়ন</a:t>
            </a:r>
            <a:endParaRPr lang="en-US" sz="6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3331" y="2004695"/>
            <a:ext cx="2792706" cy="57225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7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4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4407" y="3026535"/>
            <a:ext cx="8405807" cy="53213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00" b="1" dirty="0" smtClean="0">
              <a:solidFill>
                <a:prstClr val="black"/>
              </a:solidFill>
            </a:endParaRPr>
          </a:p>
          <a:p>
            <a:endParaRPr lang="en-US" sz="1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১।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বিভূতিভূষণ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বন্দ্যোপাধ্যায়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কত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সালে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মৃত্যু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বরণ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করেন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945" y="4062774"/>
            <a:ext cx="2656073" cy="51947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‍১৯৪৮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endParaRPr lang="en-US" sz="4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5639" y="4151951"/>
            <a:ext cx="2590797" cy="5267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১৯৪৯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r>
              <a:rPr lang="bn-BD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0798" y="5342387"/>
            <a:ext cx="2586802" cy="56748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১৯৫০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r>
              <a:rPr lang="bn-BD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9976" y="5347856"/>
            <a:ext cx="2601879" cy="56803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১৯৫১ </a:t>
            </a:r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endParaRPr lang="en-US" sz="40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47790" y="438429"/>
            <a:ext cx="2245257" cy="210263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982" y="5233466"/>
            <a:ext cx="52126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706581"/>
            <a:ext cx="6968836" cy="45858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20441" y="678875"/>
            <a:ext cx="2244437" cy="4688185"/>
            <a:chOff x="-56152" y="1278584"/>
            <a:chExt cx="2185445" cy="4434839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56152" y="2509890"/>
              <a:ext cx="2185445" cy="2829988"/>
              <a:chOff x="106331" y="2318160"/>
              <a:chExt cx="2327044" cy="3043639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Notched Right Arrow 10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06331" y="2836289"/>
                <a:ext cx="2327044" cy="117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endParaRPr lang="en-US" sz="4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2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813199" y="5792814"/>
            <a:ext cx="10727638" cy="635696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735" y="5860161"/>
            <a:ext cx="11305309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বন্যায়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সময়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চরের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গরীব-অসহায়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মানুষের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কী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রকম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দুঃখ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দুর্দশা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হয়েছিল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তা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লিখে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নিয়ে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আসবে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algn="just">
              <a:lnSpc>
                <a:spcPts val="3200"/>
              </a:lnSpc>
            </a:pP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3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381" y="132475"/>
            <a:ext cx="842654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5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4566" r="4621" b="2964"/>
          <a:stretch/>
        </p:blipFill>
        <p:spPr>
          <a:xfrm>
            <a:off x="2576946" y="1745675"/>
            <a:ext cx="7093526" cy="465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45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8090" y="3662308"/>
            <a:ext cx="5078569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শ্রেণিঃ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অষ্টম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বিষয়ঃ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বাংলা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প্রথম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সময়ঃ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BD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400"/>
              </a:lnSpc>
            </a:pPr>
            <a:r>
              <a:rPr lang="en-US" sz="3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তারিখঃ</a:t>
            </a:r>
            <a:r>
              <a:rPr lang="en-US" sz="3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০০/০০/২০২০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149" y="2932922"/>
            <a:ext cx="4790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মোঃ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আইনুল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ইসলাম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সহকারী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শিক্ষক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আইসিটি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কল্যাপাড়া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আনোয়ারুল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উলুম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ফাজিল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ডিগ্রি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মাদ্রাসা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কাহালু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বগুড়া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।</a:t>
            </a:r>
          </a:p>
          <a:p>
            <a:pPr algn="ctr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ই-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মেইলঃ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aynulislam308@gmail.</a:t>
            </a:r>
          </a:p>
          <a:p>
            <a:pPr algn="ctr"/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মোবাইল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নম্বরঃ</a:t>
            </a:r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০১৭১৯৭৯৩৮৭৭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826313" y="1170323"/>
            <a:ext cx="3125" cy="5322531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007995" y="1875675"/>
            <a:ext cx="13648" cy="4121624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611075" y="1875675"/>
            <a:ext cx="13648" cy="4121624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596979" y="1342915"/>
            <a:ext cx="2094184" cy="232756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36396" y="422311"/>
            <a:ext cx="2265527" cy="696036"/>
          </a:xfrm>
          <a:prstGeom prst="round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পরিচিতি</a:t>
            </a:r>
            <a:r>
              <a:rPr lang="en-US" sz="6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65" y="1978926"/>
            <a:ext cx="1612710" cy="180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47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8" y="1378040"/>
            <a:ext cx="5112913" cy="428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40868" y="201393"/>
            <a:ext cx="11113477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6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6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1365161"/>
            <a:ext cx="5589431" cy="428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2699" y="5899820"/>
            <a:ext cx="7564582" cy="637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উপরের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কীসের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768" y="5851028"/>
            <a:ext cx="11236036" cy="72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একটিতে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অন্যটিতে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বাক্স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8815" y="5875452"/>
            <a:ext cx="8700655" cy="72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হারিয়ে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যাওয়া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জিনিস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পাওয়া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গেলে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তাকে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3596" y="5835575"/>
            <a:ext cx="5805056" cy="72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পড়ে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পাওয়া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0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3391" y="415536"/>
            <a:ext cx="3404382" cy="703383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9270" y="893008"/>
            <a:ext cx="577774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9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9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72548" y="2428697"/>
            <a:ext cx="47451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</a:t>
            </a:r>
            <a:r>
              <a:rPr lang="en-US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endParaRPr lang="en-US" alt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7" y="3261817"/>
            <a:ext cx="7478972" cy="3057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0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15637" y="1223167"/>
            <a:ext cx="11069788" cy="4434839"/>
            <a:chOff x="358036" y="1120136"/>
            <a:chExt cx="11484738" cy="4434839"/>
          </a:xfrm>
        </p:grpSpPr>
        <p:grpSp>
          <p:nvGrpSpPr>
            <p:cNvPr id="42" name="Group 41"/>
            <p:cNvGrpSpPr/>
            <p:nvPr/>
          </p:nvGrpSpPr>
          <p:grpSpPr>
            <a:xfrm>
              <a:off x="1110487" y="1120136"/>
              <a:ext cx="10732287" cy="4434839"/>
              <a:chOff x="1679495" y="1244724"/>
              <a:chExt cx="9994424" cy="370896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2440081" y="1257910"/>
                <a:ext cx="9233838" cy="3695425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679495" y="1244724"/>
                <a:ext cx="748188" cy="3708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58036" y="2254460"/>
              <a:ext cx="2267366" cy="2829988"/>
              <a:chOff x="180874" y="2318160"/>
              <a:chExt cx="2327044" cy="3043639"/>
            </a:xfrm>
          </p:grpSpPr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0" name="Notched Right Arrow 49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80874" y="2779906"/>
                <a:ext cx="2327044" cy="103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4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bn-BD" sz="6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496164" y="2121078"/>
              <a:ext cx="7447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89045" y="2792642"/>
              <a:ext cx="71514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70774" y="3579784"/>
              <a:ext cx="75571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53051" y="4317505"/>
              <a:ext cx="75571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2996329" y="2098297"/>
              <a:ext cx="11047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053488" y="1434734"/>
            <a:ext cx="8030148" cy="3710769"/>
            <a:chOff x="1982312" y="1632988"/>
            <a:chExt cx="8975499" cy="3710769"/>
          </a:xfrm>
        </p:grpSpPr>
        <p:sp>
          <p:nvSpPr>
            <p:cNvPr id="56" name="TextBox 55"/>
            <p:cNvSpPr txBox="1"/>
            <p:nvPr/>
          </p:nvSpPr>
          <p:spPr>
            <a:xfrm>
              <a:off x="1985250" y="1632988"/>
              <a:ext cx="49621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b="1" u="sng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600" b="1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600" b="1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982312" y="2426969"/>
              <a:ext cx="8975499" cy="2916788"/>
              <a:chOff x="1997999" y="2486929"/>
              <a:chExt cx="9562630" cy="2916788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2016611" y="3201758"/>
                <a:ext cx="9544018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গল্পটি</a:t>
                </a:r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শুদ্ধ উচ্চারণে পড়তে পারবে;</a:t>
                </a:r>
                <a:endPara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1997999" y="2486929"/>
                <a:ext cx="9562630" cy="2916788"/>
                <a:chOff x="1997999" y="2486929"/>
                <a:chExt cx="9562630" cy="2916788"/>
              </a:xfrm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2016611" y="2491818"/>
                  <a:ext cx="9544018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লেখক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পরিচিতি উল্লেখ করতে পারবে;</a:t>
                  </a:r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2000240" y="3933563"/>
                  <a:ext cx="954401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নতুন </a:t>
                  </a:r>
                  <a:r>
                    <a:rPr lang="en-US" sz="3200" b="1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শব্দগুলোর</a:t>
                  </a: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অর্থ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বলতে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পারবে;</a:t>
                  </a:r>
                  <a:endPara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2016614" y="4645284"/>
                  <a:ext cx="9509759" cy="758433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623888" indent="-623888">
                    <a:defRPr/>
                  </a:pPr>
                  <a:r>
                    <a:rPr lang="en-US" sz="32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বন্যায়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গরীব-অসহায়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মানুষের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দুঃখ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, </a:t>
                  </a:r>
                  <a:r>
                    <a:rPr lang="en-US" sz="32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দুর্দশা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997999" y="2486929"/>
                  <a:ext cx="18615" cy="290293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3931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05308" y="5100036"/>
            <a:ext cx="3193960" cy="135228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5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সাহিত্যক্ষেত্রেঃ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পথের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পাঁচালী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অপরাজিত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আরণ্যক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ইছামতি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অশনি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সংকেত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মেঘমল্লার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তালনবমী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চাঁদের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পাহাড়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22250" y="592428"/>
            <a:ext cx="3089164" cy="92693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400" b="1" dirty="0" err="1" smtClean="0"/>
              <a:t>লেখক</a:t>
            </a:r>
            <a:r>
              <a:rPr lang="en-US" sz="4400" b="1" dirty="0" smtClean="0"/>
              <a:t> </a:t>
            </a:r>
            <a:r>
              <a:rPr lang="en-US" sz="4400" b="1" dirty="0" err="1"/>
              <a:t>পরিচিতি</a:t>
            </a:r>
            <a:endParaRPr lang="en-US" sz="4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8524517" y="1174501"/>
            <a:ext cx="2993683" cy="10536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n-US" sz="1600" b="1" dirty="0" smtClean="0"/>
          </a:p>
          <a:p>
            <a:pPr lvl="0" algn="just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পেশাঃ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সাহিত্যিক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522553" y="3171802"/>
            <a:ext cx="2993683" cy="110275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১৮৯৪ 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561191" y="5268737"/>
            <a:ext cx="2993683" cy="104191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১৯৫০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29498" y="5252414"/>
            <a:ext cx="3154878" cy="83051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</a:t>
            </a:r>
            <a:r>
              <a:rPr lang="en-US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endParaRPr lang="en-US" alt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8" y="1867435"/>
            <a:ext cx="3258356" cy="2975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690052" y="1044645"/>
            <a:ext cx="3019064" cy="105461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পুরস্কারঃ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রবীন্দ্র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মরণোত্তর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) ১৯৫১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2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0913" y="3219719"/>
            <a:ext cx="3206839" cy="112759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জন্মস্থানঃ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পরগণার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ঘোষপাড়া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মুরারীপুর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96081" y="426905"/>
            <a:ext cx="2714319" cy="65101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8" y="1344493"/>
            <a:ext cx="10707757" cy="4916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4503901" y="426905"/>
            <a:ext cx="2381810" cy="65101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385455"/>
            <a:ext cx="10695708" cy="4855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4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8474" y="413050"/>
            <a:ext cx="9892144" cy="709168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এসো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নতুন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শব্দার্থসমূহ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জেনে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নিই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0335" y="1607830"/>
            <a:ext cx="2884867" cy="13221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দন্ডব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ৎ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3066" y="3459398"/>
            <a:ext cx="2884867" cy="13221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বিচুলি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গাদা</a:t>
            </a:r>
            <a:endParaRPr lang="en-US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90988" y="5155490"/>
            <a:ext cx="2884867" cy="12591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কপালি</a:t>
            </a:r>
            <a:endParaRPr lang="en-US" sz="6000" b="1" dirty="0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/>
          <a:stretch>
            <a:fillRect/>
          </a:stretch>
        </p:blipFill>
        <p:spPr bwMode="auto">
          <a:xfrm>
            <a:off x="4142509" y="1607127"/>
            <a:ext cx="3366654" cy="1413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261279" y="1663248"/>
            <a:ext cx="3098829" cy="13221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মাটিতে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সাটাঙ্গে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প্রণাম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24" descr="D:\DIGITAL CONTENT RELATED\Bangla Model Content\CLASS EIGHT\পড়ে পাওয়া\IMG_20141214_120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68383"/>
            <a:ext cx="3373582" cy="1452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268272" y="3382368"/>
            <a:ext cx="3098829" cy="13221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ধানের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খড়ের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স্তুপ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30824" y="5112946"/>
            <a:ext cx="3098829" cy="12607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তান্ত্রিক</a:t>
            </a:r>
            <a:r>
              <a:rPr lang="en-US" sz="3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হিন্দু</a:t>
            </a:r>
            <a:r>
              <a:rPr lang="en-US" sz="3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3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সম্প্রদায়</a:t>
            </a:r>
            <a:endParaRPr lang="en-US" sz="33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25" descr="http://www.protichhobi.com/wp-content/uploads/2015/05/1328363131_Tantr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45" y="5024293"/>
            <a:ext cx="3380510" cy="1418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00335" y="1607830"/>
            <a:ext cx="2884867" cy="13221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গহনা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066" y="3459398"/>
            <a:ext cx="2884867" cy="13221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চৌকিদার</a:t>
            </a:r>
            <a:endParaRPr lang="en-US" sz="5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90988" y="5155490"/>
            <a:ext cx="2884867" cy="12591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আড়ি</a:t>
            </a:r>
            <a:endParaRPr lang="en-US" sz="6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220335" y="1663248"/>
            <a:ext cx="3098829" cy="13221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অলংকার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40976" y="3327780"/>
            <a:ext cx="3098829" cy="13221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প্রহরী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53400" y="5153890"/>
            <a:ext cx="3098829" cy="12607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পাত্র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63" y="1618627"/>
            <a:ext cx="3378959" cy="1411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31" y="3384644"/>
            <a:ext cx="3396871" cy="1419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06" y="5046371"/>
            <a:ext cx="3342872" cy="1431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0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8871" y="3562231"/>
            <a:ext cx="8732583" cy="687798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6474" y="1371600"/>
            <a:ext cx="2202876" cy="4688199"/>
            <a:chOff x="-45213" y="1278584"/>
            <a:chExt cx="2185445" cy="4434839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45213" y="2509890"/>
              <a:ext cx="2185445" cy="2829988"/>
              <a:chOff x="117978" y="2318160"/>
              <a:chExt cx="2327044" cy="3043639"/>
            </a:xfrm>
          </p:grpSpPr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Notched Right Arrow 9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17978" y="2850385"/>
                <a:ext cx="2327044" cy="117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4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2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2740102" y="3560346"/>
            <a:ext cx="8662193" cy="16927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726094"/>
            <a:ext cx="2798619" cy="2058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0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415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pfi</dc:creator>
  <cp:lastModifiedBy>pfi</cp:lastModifiedBy>
  <cp:revision>167</cp:revision>
  <dcterms:created xsi:type="dcterms:W3CDTF">2020-09-29T14:51:59Z</dcterms:created>
  <dcterms:modified xsi:type="dcterms:W3CDTF">2020-10-19T03:27:38Z</dcterms:modified>
</cp:coreProperties>
</file>