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6"/>
  </p:notesMasterIdLst>
  <p:handoutMasterIdLst>
    <p:handoutMasterId r:id="rId27"/>
  </p:handoutMasterIdLst>
  <p:sldIdLst>
    <p:sldId id="491" r:id="rId2"/>
    <p:sldId id="452" r:id="rId3"/>
    <p:sldId id="388" r:id="rId4"/>
    <p:sldId id="457" r:id="rId5"/>
    <p:sldId id="391" r:id="rId6"/>
    <p:sldId id="494" r:id="rId7"/>
    <p:sldId id="392" r:id="rId8"/>
    <p:sldId id="504" r:id="rId9"/>
    <p:sldId id="505" r:id="rId10"/>
    <p:sldId id="508" r:id="rId11"/>
    <p:sldId id="519" r:id="rId12"/>
    <p:sldId id="497" r:id="rId13"/>
    <p:sldId id="501" r:id="rId14"/>
    <p:sldId id="517" r:id="rId15"/>
    <p:sldId id="511" r:id="rId16"/>
    <p:sldId id="513" r:id="rId17"/>
    <p:sldId id="518" r:id="rId18"/>
    <p:sldId id="506" r:id="rId19"/>
    <p:sldId id="515" r:id="rId20"/>
    <p:sldId id="514" r:id="rId21"/>
    <p:sldId id="516" r:id="rId22"/>
    <p:sldId id="408" r:id="rId23"/>
    <p:sldId id="409" r:id="rId24"/>
    <p:sldId id="4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1242" y="7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2F4A2-86AE-48C0-9D73-586C617E2FC6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35107E-EA5C-4E4E-83FA-89EBAB6C3794}">
      <dgm:prSet phldrT="[Text]" custT="1"/>
      <dgm:spPr/>
      <dgm:t>
        <a:bodyPr/>
        <a:lstStyle/>
        <a:p>
          <a:r>
            <a:rPr lang="en-US" sz="2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ভূ-প্রাকৃতিক বৈশিষ্ট্য</a:t>
          </a:r>
          <a:endParaRPr lang="en-US" sz="2800" dirty="0"/>
        </a:p>
      </dgm:t>
    </dgm:pt>
    <dgm:pt modelId="{55AF0CE2-9C61-466A-ADAC-ACA776AF4D9B}" type="parTrans" cxnId="{700A0FE2-59A7-44FF-9CB1-28EF264D38E7}">
      <dgm:prSet/>
      <dgm:spPr/>
      <dgm:t>
        <a:bodyPr/>
        <a:lstStyle/>
        <a:p>
          <a:endParaRPr lang="en-US"/>
        </a:p>
      </dgm:t>
    </dgm:pt>
    <dgm:pt modelId="{5AEDBDA7-6410-4236-8657-A862E1E57E02}" type="sibTrans" cxnId="{700A0FE2-59A7-44FF-9CB1-28EF264D38E7}">
      <dgm:prSet/>
      <dgm:spPr/>
      <dgm:t>
        <a:bodyPr/>
        <a:lstStyle/>
        <a:p>
          <a:endParaRPr lang="en-US"/>
        </a:p>
      </dgm:t>
    </dgm:pt>
    <dgm:pt modelId="{61CDCCC3-7E3C-4047-A257-E62E1439CC65}">
      <dgm:prSet phldrT="[Text]"/>
      <dgm:spPr/>
      <dgm:t>
        <a:bodyPr/>
        <a:lstStyle/>
        <a:p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মরূ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অঞ্চল</a:t>
          </a:r>
          <a:endParaRPr lang="en-US" dirty="0"/>
        </a:p>
      </dgm:t>
    </dgm:pt>
    <dgm:pt modelId="{7ADFFD41-3547-4C82-AF18-6B7A1D966D67}" type="parTrans" cxnId="{F36AD0DA-E0DC-4320-9BAC-31D37046DC3E}">
      <dgm:prSet/>
      <dgm:spPr/>
      <dgm:t>
        <a:bodyPr/>
        <a:lstStyle/>
        <a:p>
          <a:endParaRPr lang="en-US"/>
        </a:p>
      </dgm:t>
    </dgm:pt>
    <dgm:pt modelId="{C67B3F41-8932-419D-9C1A-20541DA4FD52}" type="sibTrans" cxnId="{F36AD0DA-E0DC-4320-9BAC-31D37046DC3E}">
      <dgm:prSet/>
      <dgm:spPr/>
      <dgm:t>
        <a:bodyPr/>
        <a:lstStyle/>
        <a:p>
          <a:endParaRPr lang="en-US"/>
        </a:p>
      </dgm:t>
    </dgm:pt>
    <dgm:pt modelId="{468192F6-9608-4F45-AB60-9C17CD33DE24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পাহাড়ি অঞ্চল</a:t>
          </a:r>
          <a:endParaRPr lang="en-US" dirty="0"/>
        </a:p>
      </dgm:t>
    </dgm:pt>
    <dgm:pt modelId="{EADE7E50-41FF-44C3-9A60-28D5257C451D}" type="parTrans" cxnId="{176963BA-6510-43E1-B91B-2A00C757B5A0}">
      <dgm:prSet/>
      <dgm:spPr/>
      <dgm:t>
        <a:bodyPr/>
        <a:lstStyle/>
        <a:p>
          <a:endParaRPr lang="en-US"/>
        </a:p>
      </dgm:t>
    </dgm:pt>
    <dgm:pt modelId="{912ECFAB-9398-42D8-9875-C30052AFF2C1}" type="sibTrans" cxnId="{176963BA-6510-43E1-B91B-2A00C757B5A0}">
      <dgm:prSet/>
      <dgm:spPr/>
      <dgm:t>
        <a:bodyPr/>
        <a:lstStyle/>
        <a:p>
          <a:endParaRPr lang="en-US"/>
        </a:p>
      </dgm:t>
    </dgm:pt>
    <dgm:pt modelId="{1683B9BD-02F1-432C-A8A6-35AE3FBF8E32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উর্বর অঞ্চল</a:t>
          </a:r>
          <a:endParaRPr lang="en-US" dirty="0"/>
        </a:p>
      </dgm:t>
    </dgm:pt>
    <dgm:pt modelId="{92906875-CE62-440E-8AF2-8E6B2BC93A0C}" type="parTrans" cxnId="{E58DC9CB-3A1D-401C-86B0-5562BBE838C7}">
      <dgm:prSet/>
      <dgm:spPr/>
      <dgm:t>
        <a:bodyPr/>
        <a:lstStyle/>
        <a:p>
          <a:endParaRPr lang="en-US"/>
        </a:p>
      </dgm:t>
    </dgm:pt>
    <dgm:pt modelId="{85417F5E-561A-45BB-BE36-60F382DBD027}" type="sibTrans" cxnId="{E58DC9CB-3A1D-401C-86B0-5562BBE838C7}">
      <dgm:prSet/>
      <dgm:spPr/>
      <dgm:t>
        <a:bodyPr/>
        <a:lstStyle/>
        <a:p>
          <a:endParaRPr lang="en-US"/>
        </a:p>
      </dgm:t>
    </dgm:pt>
    <dgm:pt modelId="{FBBA3A92-4E9D-4EB3-8E3D-390B1188930B}" type="pres">
      <dgm:prSet presAssocID="{AEA2F4A2-86AE-48C0-9D73-586C617E2F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44C110-16DD-4209-8528-2D258361F02F}" type="pres">
      <dgm:prSet presAssocID="{B535107E-EA5C-4E4E-83FA-89EBAB6C3794}" presName="centerShape" presStyleLbl="node0" presStyleIdx="0" presStyleCnt="1"/>
      <dgm:spPr/>
      <dgm:t>
        <a:bodyPr/>
        <a:lstStyle/>
        <a:p>
          <a:endParaRPr lang="en-US"/>
        </a:p>
      </dgm:t>
    </dgm:pt>
    <dgm:pt modelId="{6CF2AADC-7CE7-41C5-BF76-B2FA892EB6AE}" type="pres">
      <dgm:prSet presAssocID="{7ADFFD41-3547-4C82-AF18-6B7A1D966D67}" presName="Name9" presStyleLbl="parChTrans1D2" presStyleIdx="0" presStyleCnt="3"/>
      <dgm:spPr/>
      <dgm:t>
        <a:bodyPr/>
        <a:lstStyle/>
        <a:p>
          <a:endParaRPr lang="en-US"/>
        </a:p>
      </dgm:t>
    </dgm:pt>
    <dgm:pt modelId="{86ABC523-A271-41F8-B20F-DAA374CFCA4D}" type="pres">
      <dgm:prSet presAssocID="{7ADFFD41-3547-4C82-AF18-6B7A1D966D6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ABF0F1C-623B-4133-BD81-8CF911E1DC6F}" type="pres">
      <dgm:prSet presAssocID="{61CDCCC3-7E3C-4047-A257-E62E1439CC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FB47C-C689-4AA2-AE71-76F994839E5E}" type="pres">
      <dgm:prSet presAssocID="{EADE7E50-41FF-44C3-9A60-28D5257C451D}" presName="Name9" presStyleLbl="parChTrans1D2" presStyleIdx="1" presStyleCnt="3"/>
      <dgm:spPr/>
      <dgm:t>
        <a:bodyPr/>
        <a:lstStyle/>
        <a:p>
          <a:endParaRPr lang="en-US"/>
        </a:p>
      </dgm:t>
    </dgm:pt>
    <dgm:pt modelId="{2B6C62B6-35EA-411B-9416-8441BA12170C}" type="pres">
      <dgm:prSet presAssocID="{EADE7E50-41FF-44C3-9A60-28D5257C451D}" presName="connTx" presStyleLbl="parChTrans1D2" presStyleIdx="1" presStyleCnt="3"/>
      <dgm:spPr/>
      <dgm:t>
        <a:bodyPr/>
        <a:lstStyle/>
        <a:p>
          <a:endParaRPr lang="en-US"/>
        </a:p>
      </dgm:t>
    </dgm:pt>
    <dgm:pt modelId="{61C5216B-94E4-4B37-AFEE-63ADC286DD09}" type="pres">
      <dgm:prSet presAssocID="{468192F6-9608-4F45-AB60-9C17CD33DE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1B21D-6B8F-4EDA-9954-BA7677494A1F}" type="pres">
      <dgm:prSet presAssocID="{92906875-CE62-440E-8AF2-8E6B2BC93A0C}" presName="Name9" presStyleLbl="parChTrans1D2" presStyleIdx="2" presStyleCnt="3"/>
      <dgm:spPr/>
      <dgm:t>
        <a:bodyPr/>
        <a:lstStyle/>
        <a:p>
          <a:endParaRPr lang="en-US"/>
        </a:p>
      </dgm:t>
    </dgm:pt>
    <dgm:pt modelId="{431AAEAA-F654-4F28-88F6-AF6A4768E6D7}" type="pres">
      <dgm:prSet presAssocID="{92906875-CE62-440E-8AF2-8E6B2BC93A0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36B2107-2231-4666-8179-F73CBCE97D22}" type="pres">
      <dgm:prSet presAssocID="{1683B9BD-02F1-432C-A8A6-35AE3FBF8E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F5FD19-BE5A-4B6A-9D43-9EBBFD1CE8D3}" type="presOf" srcId="{92906875-CE62-440E-8AF2-8E6B2BC93A0C}" destId="{431AAEAA-F654-4F28-88F6-AF6A4768E6D7}" srcOrd="1" destOrd="0" presId="urn:microsoft.com/office/officeart/2005/8/layout/radial1"/>
    <dgm:cxn modelId="{F8FE07D3-3F54-4B08-BE65-A0A7C9C3FCD7}" type="presOf" srcId="{7ADFFD41-3547-4C82-AF18-6B7A1D966D67}" destId="{86ABC523-A271-41F8-B20F-DAA374CFCA4D}" srcOrd="1" destOrd="0" presId="urn:microsoft.com/office/officeart/2005/8/layout/radial1"/>
    <dgm:cxn modelId="{24557133-812B-4C2C-8377-EA1BFFB4F9E5}" type="presOf" srcId="{7ADFFD41-3547-4C82-AF18-6B7A1D966D67}" destId="{6CF2AADC-7CE7-41C5-BF76-B2FA892EB6AE}" srcOrd="0" destOrd="0" presId="urn:microsoft.com/office/officeart/2005/8/layout/radial1"/>
    <dgm:cxn modelId="{AA9712FE-8932-433B-A59E-35DA8DBDB29E}" type="presOf" srcId="{B535107E-EA5C-4E4E-83FA-89EBAB6C3794}" destId="{E944C110-16DD-4209-8528-2D258361F02F}" srcOrd="0" destOrd="0" presId="urn:microsoft.com/office/officeart/2005/8/layout/radial1"/>
    <dgm:cxn modelId="{E58DC9CB-3A1D-401C-86B0-5562BBE838C7}" srcId="{B535107E-EA5C-4E4E-83FA-89EBAB6C3794}" destId="{1683B9BD-02F1-432C-A8A6-35AE3FBF8E32}" srcOrd="2" destOrd="0" parTransId="{92906875-CE62-440E-8AF2-8E6B2BC93A0C}" sibTransId="{85417F5E-561A-45BB-BE36-60F382DBD027}"/>
    <dgm:cxn modelId="{700A0FE2-59A7-44FF-9CB1-28EF264D38E7}" srcId="{AEA2F4A2-86AE-48C0-9D73-586C617E2FC6}" destId="{B535107E-EA5C-4E4E-83FA-89EBAB6C3794}" srcOrd="0" destOrd="0" parTransId="{55AF0CE2-9C61-466A-ADAC-ACA776AF4D9B}" sibTransId="{5AEDBDA7-6410-4236-8657-A862E1E57E02}"/>
    <dgm:cxn modelId="{518A3F47-30C9-4273-968E-7B479A7D0915}" type="presOf" srcId="{1683B9BD-02F1-432C-A8A6-35AE3FBF8E32}" destId="{336B2107-2231-4666-8179-F73CBCE97D22}" srcOrd="0" destOrd="0" presId="urn:microsoft.com/office/officeart/2005/8/layout/radial1"/>
    <dgm:cxn modelId="{F36AD0DA-E0DC-4320-9BAC-31D37046DC3E}" srcId="{B535107E-EA5C-4E4E-83FA-89EBAB6C3794}" destId="{61CDCCC3-7E3C-4047-A257-E62E1439CC65}" srcOrd="0" destOrd="0" parTransId="{7ADFFD41-3547-4C82-AF18-6B7A1D966D67}" sibTransId="{C67B3F41-8932-419D-9C1A-20541DA4FD52}"/>
    <dgm:cxn modelId="{A184C263-7452-4CB6-8E87-B80DE11CCE9C}" type="presOf" srcId="{EADE7E50-41FF-44C3-9A60-28D5257C451D}" destId="{2B6C62B6-35EA-411B-9416-8441BA12170C}" srcOrd="1" destOrd="0" presId="urn:microsoft.com/office/officeart/2005/8/layout/radial1"/>
    <dgm:cxn modelId="{2F383383-EEF0-4EEB-935A-FDA12F74B877}" type="presOf" srcId="{468192F6-9608-4F45-AB60-9C17CD33DE24}" destId="{61C5216B-94E4-4B37-AFEE-63ADC286DD09}" srcOrd="0" destOrd="0" presId="urn:microsoft.com/office/officeart/2005/8/layout/radial1"/>
    <dgm:cxn modelId="{8D615815-F523-4C72-B3E1-A1E5C17DF6E3}" type="presOf" srcId="{61CDCCC3-7E3C-4047-A257-E62E1439CC65}" destId="{DABF0F1C-623B-4133-BD81-8CF911E1DC6F}" srcOrd="0" destOrd="0" presId="urn:microsoft.com/office/officeart/2005/8/layout/radial1"/>
    <dgm:cxn modelId="{825528EF-7410-43B7-B0E2-1C36A6BFB0BB}" type="presOf" srcId="{92906875-CE62-440E-8AF2-8E6B2BC93A0C}" destId="{8371B21D-6B8F-4EDA-9954-BA7677494A1F}" srcOrd="0" destOrd="0" presId="urn:microsoft.com/office/officeart/2005/8/layout/radial1"/>
    <dgm:cxn modelId="{176963BA-6510-43E1-B91B-2A00C757B5A0}" srcId="{B535107E-EA5C-4E4E-83FA-89EBAB6C3794}" destId="{468192F6-9608-4F45-AB60-9C17CD33DE24}" srcOrd="1" destOrd="0" parTransId="{EADE7E50-41FF-44C3-9A60-28D5257C451D}" sibTransId="{912ECFAB-9398-42D8-9875-C30052AFF2C1}"/>
    <dgm:cxn modelId="{5C11516E-BC2B-4FF5-8F03-E5C4BCC2DDFF}" type="presOf" srcId="{AEA2F4A2-86AE-48C0-9D73-586C617E2FC6}" destId="{FBBA3A92-4E9D-4EB3-8E3D-390B1188930B}" srcOrd="0" destOrd="0" presId="urn:microsoft.com/office/officeart/2005/8/layout/radial1"/>
    <dgm:cxn modelId="{5C92B783-976F-4B09-8F50-CA986BE7EA65}" type="presOf" srcId="{EADE7E50-41FF-44C3-9A60-28D5257C451D}" destId="{EFDFB47C-C689-4AA2-AE71-76F994839E5E}" srcOrd="0" destOrd="0" presId="urn:microsoft.com/office/officeart/2005/8/layout/radial1"/>
    <dgm:cxn modelId="{DFC11826-8403-43F7-9289-E3BA7ED157FD}" type="presParOf" srcId="{FBBA3A92-4E9D-4EB3-8E3D-390B1188930B}" destId="{E944C110-16DD-4209-8528-2D258361F02F}" srcOrd="0" destOrd="0" presId="urn:microsoft.com/office/officeart/2005/8/layout/radial1"/>
    <dgm:cxn modelId="{C43D9198-AD7A-4A02-AAB6-17FC15E9E1C5}" type="presParOf" srcId="{FBBA3A92-4E9D-4EB3-8E3D-390B1188930B}" destId="{6CF2AADC-7CE7-41C5-BF76-B2FA892EB6AE}" srcOrd="1" destOrd="0" presId="urn:microsoft.com/office/officeart/2005/8/layout/radial1"/>
    <dgm:cxn modelId="{7C8F843E-3A95-437D-A7AB-0A4592AC6F01}" type="presParOf" srcId="{6CF2AADC-7CE7-41C5-BF76-B2FA892EB6AE}" destId="{86ABC523-A271-41F8-B20F-DAA374CFCA4D}" srcOrd="0" destOrd="0" presId="urn:microsoft.com/office/officeart/2005/8/layout/radial1"/>
    <dgm:cxn modelId="{58F22CBC-400E-4579-A9C3-61A8B977B5A9}" type="presParOf" srcId="{FBBA3A92-4E9D-4EB3-8E3D-390B1188930B}" destId="{DABF0F1C-623B-4133-BD81-8CF911E1DC6F}" srcOrd="2" destOrd="0" presId="urn:microsoft.com/office/officeart/2005/8/layout/radial1"/>
    <dgm:cxn modelId="{32F04ACF-C42E-499A-A200-E027AAD75A0E}" type="presParOf" srcId="{FBBA3A92-4E9D-4EB3-8E3D-390B1188930B}" destId="{EFDFB47C-C689-4AA2-AE71-76F994839E5E}" srcOrd="3" destOrd="0" presId="urn:microsoft.com/office/officeart/2005/8/layout/radial1"/>
    <dgm:cxn modelId="{7BA27F8C-2B4B-4B2D-AE25-6BF458C9BEA9}" type="presParOf" srcId="{EFDFB47C-C689-4AA2-AE71-76F994839E5E}" destId="{2B6C62B6-35EA-411B-9416-8441BA12170C}" srcOrd="0" destOrd="0" presId="urn:microsoft.com/office/officeart/2005/8/layout/radial1"/>
    <dgm:cxn modelId="{1BAA95C9-C39D-43DD-8CBF-E4F6594C9D7B}" type="presParOf" srcId="{FBBA3A92-4E9D-4EB3-8E3D-390B1188930B}" destId="{61C5216B-94E4-4B37-AFEE-63ADC286DD09}" srcOrd="4" destOrd="0" presId="urn:microsoft.com/office/officeart/2005/8/layout/radial1"/>
    <dgm:cxn modelId="{41CBB619-DDF6-479D-950D-7EF7537A07F6}" type="presParOf" srcId="{FBBA3A92-4E9D-4EB3-8E3D-390B1188930B}" destId="{8371B21D-6B8F-4EDA-9954-BA7677494A1F}" srcOrd="5" destOrd="0" presId="urn:microsoft.com/office/officeart/2005/8/layout/radial1"/>
    <dgm:cxn modelId="{92440080-04E7-4191-81E4-453959A3D401}" type="presParOf" srcId="{8371B21D-6B8F-4EDA-9954-BA7677494A1F}" destId="{431AAEAA-F654-4F28-88F6-AF6A4768E6D7}" srcOrd="0" destOrd="0" presId="urn:microsoft.com/office/officeart/2005/8/layout/radial1"/>
    <dgm:cxn modelId="{BB7A31A3-303B-4F15-AE88-B950EF6C3F34}" type="presParOf" srcId="{FBBA3A92-4E9D-4EB3-8E3D-390B1188930B}" destId="{336B2107-2231-4666-8179-F73CBCE97D22}" srcOrd="6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EBBCA-B8D3-4CF4-9F71-D1B45C6CD5A6}" type="datetime2">
              <a:rPr lang="en-US" smtClean="0"/>
              <a:pPr/>
              <a:t>Sunday, October 18,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4FD96-AA51-46EA-AA17-60F0045AB3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BFE22-4546-498E-AFD7-FD07D4396890}" type="datetime2">
              <a:rPr lang="en-US" smtClean="0"/>
              <a:pPr/>
              <a:t>Sunday, October 18,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Sunday, October 18,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Sunday, October 18, 2020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Sunday, October 18, 2020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Sunday, October 18, 2020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Sunday, October 18, 2020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Sunday, October 18, 2020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Sunday, October 18, 2020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Sunday, October 18,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D8C2-1FA8-4A41-9F3C-BB6317710EE7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34F9-E2E6-4ECF-AD42-157B80DAC6A8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3FF60-DC29-49BD-A345-3D104752EE25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7D43-29F1-4B97-97D4-9C2ED82990CC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D16B-599D-4439-A280-76DA275E31F6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8957-1EAE-414C-8AB7-21DF41DA0C8B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3625-0F6A-47B7-85C6-4A53BCC76E13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13E3-68B3-479C-B2B7-C36538A2DD8C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2811-644C-434B-8899-263D7A4A9CFD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4F7B-E4E1-4040-A05F-8607DB72D43C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43EAA-A272-45B4-B6C1-B983250F8765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C34AC-5F36-49AF-8A76-5E55E4797FCF}" type="datetime1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381000"/>
            <a:ext cx="58849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need\Desktop\Pre Islamic Photo\লোহিত সাগর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8001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eed\Pictures\S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447800"/>
            <a:ext cx="4812702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0" y="533400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000" y="5029200"/>
            <a:ext cx="2912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trike="sngStrike" dirty="0" smtClean="0">
              <a:solidFill>
                <a:srgbClr val="FF0000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48800" y="22098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1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48800" y="1600200"/>
            <a:ext cx="1905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সিরিয়ার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মরুভূমি</a:t>
            </a:r>
            <a:r>
              <a:rPr lang="en-US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8800" y="2819400"/>
            <a:ext cx="19050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48800" y="3429000"/>
            <a:ext cx="1905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পর্বে</a:t>
            </a:r>
            <a:r>
              <a: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1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পারস্য</a:t>
            </a:r>
            <a:r>
              <a: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উপসাগর</a:t>
            </a:r>
            <a:r>
              <a: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ওমান</a:t>
            </a:r>
            <a:r>
              <a: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7" name="Picture 16" descr="সৌদি আরবের মানচিত্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554432" cy="441960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1905000" y="990600"/>
            <a:ext cx="1219200" cy="533400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সিরিয়ার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মরুভূমি</a:t>
            </a:r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>
            <a:off x="6553200" y="3505200"/>
            <a:ext cx="16002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ওমান</a:t>
            </a:r>
            <a:r>
              <a: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উপসাগর</a:t>
            </a:r>
            <a:r>
              <a:rPr lang="en-US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dirty="0"/>
          </a:p>
        </p:txBody>
      </p:sp>
      <p:sp>
        <p:nvSpPr>
          <p:cNvPr id="22" name="7-Point Star 21"/>
          <p:cNvSpPr/>
          <p:nvPr/>
        </p:nvSpPr>
        <p:spPr>
          <a:xfrm>
            <a:off x="3505200" y="4572000"/>
            <a:ext cx="990600" cy="6096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1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মহাসাগর</a:t>
            </a:r>
            <a:endParaRPr lang="en-US" sz="1000" dirty="0" smtClean="0"/>
          </a:p>
        </p:txBody>
      </p:sp>
      <p:sp>
        <p:nvSpPr>
          <p:cNvPr id="23" name="6-Point Star 22"/>
          <p:cNvSpPr/>
          <p:nvPr/>
        </p:nvSpPr>
        <p:spPr>
          <a:xfrm>
            <a:off x="2057400" y="3276600"/>
            <a:ext cx="838200" cy="6858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1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447800" y="5791200"/>
            <a:ext cx="940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96200" y="533400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228600"/>
            <a:ext cx="4270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1219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সিরিয়ার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মরুভূমি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419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86800" y="2438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পর্বে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পারস্য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উপসাগর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ওমান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উপসাগর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57600" y="1981200"/>
            <a:ext cx="4876800" cy="2895600"/>
            <a:chOff x="1600200" y="1447800"/>
            <a:chExt cx="6213764" cy="3962400"/>
          </a:xfrm>
        </p:grpSpPr>
        <p:pic>
          <p:nvPicPr>
            <p:cNvPr id="4099" name="Picture 3" descr="C:\Users\need\Desktop\Pre Islamic Photo\সৌদি আরবের মানচিত্র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0200" y="1447800"/>
              <a:ext cx="6213764" cy="396240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6470447" y="1532106"/>
              <a:ext cx="1219200" cy="578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আরব</a:t>
              </a: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উপদ্বীপের</a:t>
              </a: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মানচিত্র</a:t>
              </a:r>
              <a:endPara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 descr="C:\Users\need\Desktop\Pre Islamic Photo\লোহিত সাগর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514600"/>
            <a:ext cx="2921000" cy="1752600"/>
          </a:xfrm>
          <a:prstGeom prst="rect">
            <a:avLst/>
          </a:prstGeom>
          <a:noFill/>
        </p:spPr>
      </p:pic>
      <p:pic>
        <p:nvPicPr>
          <p:cNvPr id="1027" name="Picture 3" descr="C:\Users\need\Desktop\Pre Islamic Photo\সিরিয়ার মরুভূম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762000"/>
            <a:ext cx="2286000" cy="1104900"/>
          </a:xfrm>
          <a:prstGeom prst="rect">
            <a:avLst/>
          </a:prstGeom>
          <a:noFill/>
        </p:spPr>
      </p:pic>
      <p:pic>
        <p:nvPicPr>
          <p:cNvPr id="1028" name="Picture 4" descr="C:\Users\need\Desktop\Pre Islamic Photo\পারস্য উপসাগর ছবি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67800" y="2971800"/>
            <a:ext cx="2449286" cy="1371600"/>
          </a:xfrm>
          <a:prstGeom prst="rect">
            <a:avLst/>
          </a:prstGeom>
          <a:noFill/>
        </p:spPr>
      </p:pic>
      <p:sp>
        <p:nvSpPr>
          <p:cNvPr id="1030" name="AutoShape 6" descr="ভারত মহাসাগরে টেকটনিক প্লেট দুই টুকর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need\Desktop\Pre Islamic Photo\ভারত মহাসাগরের ছবি 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953000"/>
            <a:ext cx="1981200" cy="111318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4419600" y="6172200"/>
            <a:ext cx="4318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7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57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1112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উপদ্বীপ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উপদ্বীপের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মহাদেশের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দক্ষিণ-পশ্চিমে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সর্ববৃহ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এ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উপদ্বীপের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সিরিয়ার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মরুভূমি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পারস্য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উপসাগর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ওমান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উপসাগর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00600" y="457200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86200" y="4953000"/>
            <a:ext cx="4649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জাজিরাতুল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।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030" name="Picture 6" descr="C:\Users\need\Downloads\SHAREit\CPH1909\photo\IMG_20200913_175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143000"/>
            <a:ext cx="4726412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57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050" name="Picture 2" descr="C:\Users\need\Desktop\Pre Islamic Photo\সৌদি আরবের মানচিত্র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255029"/>
            <a:ext cx="6962946" cy="38503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51816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867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আয়তনঃ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১০২৭০০০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বর্গমাইল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57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0292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791200"/>
            <a:ext cx="1089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লোকসংখ্যাঃ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২০১৮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লোকসংখ্যা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৮০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লাখের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2" descr="C:\Users\need\Desktop\Pre Islamic Photo\আরবের জনসংখ্যার ছব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194816"/>
            <a:ext cx="6400800" cy="3584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4876800"/>
            <a:ext cx="5370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6858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9218" name="Picture 2" descr="C:\Users\need\Desktop\Pre Islamic Photo\ভূগো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2828925" cy="329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3400" y="1752600"/>
          <a:ext cx="6705600" cy="438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3048000"/>
            <a:ext cx="455284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ভূ-প্রাকৃতিক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উপদ্বীপ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44C110-16DD-4209-8528-2D258361F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944C110-16DD-4209-8528-2D258361F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F2AADC-7CE7-41C5-BF76-B2FA892EB6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6CF2AADC-7CE7-41C5-BF76-B2FA892EB6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BF0F1C-623B-4133-BD81-8CF911E1D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ABF0F1C-623B-4133-BD81-8CF911E1D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DFB47C-C689-4AA2-AE71-76F994839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EFDFB47C-C689-4AA2-AE71-76F994839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C5216B-94E4-4B37-AFEE-63ADC286D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1C5216B-94E4-4B37-AFEE-63ADC286D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71B21D-6B8F-4EDA-9954-BA7677494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371B21D-6B8F-4EDA-9954-BA7677494A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6B2107-2231-4666-8179-F73CBCE97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36B2107-2231-4666-8179-F73CBCE97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457200"/>
            <a:ext cx="6777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5105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মরূভূমির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5715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মরুময়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অনুর্বর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need\Desktop\Pre Islamic Photo\মরুভূমির দৃশ্য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066800"/>
            <a:ext cx="5867400" cy="39401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hakhawat  All Certificate\1024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394277" cy="397041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81600" y="1676400"/>
            <a:ext cx="62353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  <a:p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457200"/>
            <a:ext cx="6777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need\Desktop\Pre Islamic Photo\পাহাড়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143000"/>
            <a:ext cx="5867400" cy="39044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19600" y="5105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57150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উপদ্বীপের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পশ্চিমাংশের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তীরবর্তী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বিস্তীর্ণ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457200"/>
            <a:ext cx="6777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5105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638800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মরু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পাবত্য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ভূখন্ডে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তৃণভূমি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need\Desktop\Pre Islamic Photo\আরবের উর্বর ভূম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143000"/>
            <a:ext cx="4952999" cy="37099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133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/>
                <a:cs typeface="NikoshBAN"/>
              </a:rPr>
              <a:t>. '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জাজিরাতুল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667000"/>
            <a:ext cx="5046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smtClean="0">
                <a:latin typeface="NikoshBAN"/>
                <a:cs typeface="NikoshBAN"/>
              </a:rPr>
              <a:t>'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জাজিরাতুল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উপদ্বীপ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200400"/>
            <a:ext cx="4107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উপদ্বীপটি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বেষ্টিত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3733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উপদ্বীপটি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একদিক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বেষ্টিত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267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উপদ্বীপের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87680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উপদ্বীপের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১০,২৭,০০০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বর্গমাইল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২৬,৫৮,৭৮১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81000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584" y="1447800"/>
            <a:ext cx="4886802" cy="29694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00600" y="533400"/>
            <a:ext cx="21771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7200" y="5105400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উর্বর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অনুর্বর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অঞ্চলসমূহের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95600" y="1295400"/>
            <a:ext cx="5922390" cy="4436076"/>
            <a:chOff x="2895600" y="1295400"/>
            <a:chExt cx="5922390" cy="4436076"/>
          </a:xfrm>
        </p:grpSpPr>
        <p:grpSp>
          <p:nvGrpSpPr>
            <p:cNvPr id="7" name="Group 6"/>
            <p:cNvGrpSpPr/>
            <p:nvPr/>
          </p:nvGrpSpPr>
          <p:grpSpPr>
            <a:xfrm>
              <a:off x="2895600" y="1295400"/>
              <a:ext cx="5922390" cy="4436076"/>
              <a:chOff x="2895600" y="1295400"/>
              <a:chExt cx="5922390" cy="4436076"/>
            </a:xfrm>
          </p:grpSpPr>
          <p:pic>
            <p:nvPicPr>
              <p:cNvPr id="1026" name="Picture 2" descr="C:\Users\need\Desktop\Pre Islamic Photo\মরুভূমির দৃশ্য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95600" y="1295400"/>
                <a:ext cx="5922390" cy="4436076"/>
              </a:xfrm>
              <a:prstGeom prst="rect">
                <a:avLst/>
              </a:prstGeom>
              <a:noFill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733800" y="1295400"/>
                <a:ext cx="404469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সবাইকে</a:t>
                </a:r>
                <a:r>
                  <a:rPr lang="en-US" sz="6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ধন্যবাদ</a:t>
                </a:r>
                <a:endParaRPr lang="en-US" sz="6000" dirty="0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962400" y="4953000"/>
              <a:ext cx="35846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আরব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মরুভূমির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দৃশ্য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16764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প্রাক-ইসলামী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 </a:t>
            </a:r>
            <a:r>
              <a:rPr lang="en-US" sz="32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২০২০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5" name="Picture 4" descr="C:\Users\need\Desktop\Con Ju 2020\IMG_20200121_20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810000" cy="441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0" y="38100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733800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মরুভূমি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3733800"/>
            <a:ext cx="149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খেজুর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686800" y="3581400"/>
            <a:ext cx="295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মরুভূমির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4267200"/>
            <a:ext cx="6123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মরুভূমি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খেজুর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4724400"/>
            <a:ext cx="405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5181600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need\Desktop\Pre Islamic Photo\মরুভূমির দৃশ্য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314" y="1066800"/>
            <a:ext cx="3404152" cy="2590800"/>
          </a:xfrm>
          <a:prstGeom prst="rect">
            <a:avLst/>
          </a:prstGeom>
          <a:noFill/>
        </p:spPr>
      </p:pic>
      <p:pic>
        <p:nvPicPr>
          <p:cNvPr id="3078" name="Picture 6" descr="C:\Users\need\Pictures\Camel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1066800"/>
            <a:ext cx="3505200" cy="2425890"/>
          </a:xfrm>
          <a:prstGeom prst="rect">
            <a:avLst/>
          </a:prstGeom>
          <a:noFill/>
        </p:spPr>
      </p:pic>
      <p:pic>
        <p:nvPicPr>
          <p:cNvPr id="3079" name="Picture 7" descr="C:\Users\need\Desktop\Pre Islamic Photo\k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066800"/>
            <a:ext cx="3810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43800" y="4419600"/>
            <a:ext cx="2262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304800"/>
            <a:ext cx="4270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4098" name="Picture 2" descr="C:\Users\need\Desktop\Pre Islamic Photo\আরব উপদ্বীপের ছব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3429000" cy="3429000"/>
          </a:xfrm>
          <a:prstGeom prst="rect">
            <a:avLst/>
          </a:prstGeom>
          <a:noFill/>
        </p:spPr>
      </p:pic>
      <p:pic>
        <p:nvPicPr>
          <p:cNvPr id="4099" name="Picture 3" descr="C:\Users\need\Desktop\Pre Islamic Photo\সৌদি আরবের মানচিত্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914400"/>
            <a:ext cx="5209953" cy="3352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76400" y="4419600"/>
            <a:ext cx="2730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উপদ্বীপের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105400"/>
            <a:ext cx="405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486400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1371600"/>
            <a:ext cx="10205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প্রাক-ইসলামি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ভূ-প্রাকৃতিক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457200"/>
            <a:ext cx="4650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need\Desktop\Pre Islamic Photo\ভূগোল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590800"/>
            <a:ext cx="5443368" cy="31157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752600"/>
            <a:ext cx="68499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'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জাজিরাতুল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ভূ-প্রাকৃতিক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685800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57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নামকরণ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219200"/>
            <a:ext cx="6934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নামকরণঃ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নূহ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(আ)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নামানুসারে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সেমিটিক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সেমিটিক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বংশধর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'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'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আরাবাতুন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বৃক্ষলতাহীন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মরুভুমি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'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শব্দটির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ইতিহাসবিদদের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হেজাজের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তায়ামা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প্রদেশের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'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আরাবা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'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need\Desktop\Pre Islamic Photo\কাবা ঘরের ছব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3581400" cy="4184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572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জাজিরাতুল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1524000"/>
            <a:ext cx="5867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জাজিরাতুল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জাজিরাতুল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উপদ্বীপ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উপদ্বীপটি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স্থলভাগ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পরিবেষ্টিত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আরববাসীরা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'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জাজিরাতুল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'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উপদ্বীপ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need\Pictures\1200px-Arabian_Peninsula_(orthographic_projection) AK 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3200400" cy="3352800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>
            <a:off x="3048000" y="3810000"/>
            <a:ext cx="1752600" cy="685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উপদ্বীপ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3531</TotalTime>
  <Words>647</Words>
  <Application>Microsoft Office PowerPoint</Application>
  <PresentationFormat>Custom</PresentationFormat>
  <Paragraphs>116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738</cp:revision>
  <dcterms:created xsi:type="dcterms:W3CDTF">2020-01-13T03:23:51Z</dcterms:created>
  <dcterms:modified xsi:type="dcterms:W3CDTF">2020-10-18T18:16:15Z</dcterms:modified>
</cp:coreProperties>
</file>