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9" r:id="rId5"/>
    <p:sldId id="270" r:id="rId6"/>
    <p:sldId id="272" r:id="rId7"/>
    <p:sldId id="259" r:id="rId8"/>
    <p:sldId id="260" r:id="rId9"/>
    <p:sldId id="261" r:id="rId10"/>
    <p:sldId id="263" r:id="rId11"/>
    <p:sldId id="265" r:id="rId12"/>
    <p:sldId id="267" r:id="rId13"/>
    <p:sldId id="262" r:id="rId14"/>
    <p:sldId id="264" r:id="rId15"/>
    <p:sldId id="266" r:id="rId16"/>
    <p:sldId id="268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481BF-E762-4BB8-9183-E2E8BB1B2D59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7102A-406A-4B75-AE84-56354567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6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7102A-406A-4B75-AE84-5635456783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6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79E-E96E-454F-9AD3-26BA403481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8F6-DF1C-4AFE-A3F1-C7EC0DA4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1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79E-E96E-454F-9AD3-26BA403481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8F6-DF1C-4AFE-A3F1-C7EC0DA4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79E-E96E-454F-9AD3-26BA403481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8F6-DF1C-4AFE-A3F1-C7EC0DA4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79E-E96E-454F-9AD3-26BA403481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8F6-DF1C-4AFE-A3F1-C7EC0DA4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7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79E-E96E-454F-9AD3-26BA403481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8F6-DF1C-4AFE-A3F1-C7EC0DA4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79E-E96E-454F-9AD3-26BA403481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8F6-DF1C-4AFE-A3F1-C7EC0DA4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4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79E-E96E-454F-9AD3-26BA403481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8F6-DF1C-4AFE-A3F1-C7EC0DA4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1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79E-E96E-454F-9AD3-26BA403481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8F6-DF1C-4AFE-A3F1-C7EC0DA4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1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79E-E96E-454F-9AD3-26BA403481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8F6-DF1C-4AFE-A3F1-C7EC0DA4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9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79E-E96E-454F-9AD3-26BA403481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8F6-DF1C-4AFE-A3F1-C7EC0DA4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79E-E96E-454F-9AD3-26BA403481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8F6-DF1C-4AFE-A3F1-C7EC0DA4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879E-E96E-454F-9AD3-26BA403481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7F8F6-DF1C-4AFE-A3F1-C7EC0DA4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345" y="545910"/>
            <a:ext cx="7339451" cy="67829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23880" y="409433"/>
            <a:ext cx="4885899" cy="242930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96836" y="3077570"/>
            <a:ext cx="4612943" cy="425127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66132"/>
            <a:ext cx="6168788" cy="57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86984" y="266132"/>
            <a:ext cx="6005016" cy="6462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২৪টি ত্রিভুজাকৃতির দেয়াল ২৪ বছরের পাকিস্তানি শোষনের প্রতিক ।এখানে শপথ নিয়েছিল স্বাধীন বাংলাদেশের প্রথম 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 ।স্থপতি হলেন তানভীর  করিম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" y="839338"/>
            <a:ext cx="5923128" cy="63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1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1068" y="163774"/>
            <a:ext cx="3739487" cy="79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রায়ের বাজার বধ্যভূমি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712" y="955345"/>
            <a:ext cx="6476148" cy="696718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82436" y="736978"/>
            <a:ext cx="6009564" cy="6823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১৮ই ডিসেম্বর রায়েরবাজার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বধ্যভূমির সন্ধান পাওয়া যায় ।এখানে দেশের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 সন্তানদের নির্মমভাবে হত্যা করা হয় ।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কয়েকজনের পরিচয় জানা যায় । ত।রা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হলেন– অধ্যাপক মুনীর চৌধুরী, সাংবাদিক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সেলিনা পারভীন, ডা; ফজলে রাব্বী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চক্ষু ডা; আলীম প্রমুখ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4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8740" y="586854"/>
            <a:ext cx="5213445" cy="99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0627" y="2756848"/>
            <a:ext cx="10044752" cy="3944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স্মৃতি সৌধ কোথায় অবস্থিত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রায়েরবাজার বধ্যভূমিতে পাওয়া কয়েকজন বুদ্ধিজীবীর নাম লিখ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95535"/>
            <a:ext cx="5486400" cy="1078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শিখা চিরন্তন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638"/>
            <a:ext cx="6400800" cy="687847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400800" y="-95535"/>
            <a:ext cx="5741159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জাগরুক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সোহরাওয়ার্দী উদ্যানে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১৯৯৭ সালের ২৬ মার্চ শিখা চিরন্তন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স্থাপিত হয়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615" y="300251"/>
            <a:ext cx="5036024" cy="1214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 স্মৃতিসৌধ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902"/>
            <a:ext cx="5990154" cy="65577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27844" y="300251"/>
            <a:ext cx="6064155" cy="7052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হানাদার বাহিনী চূড়ান্ত পরাজয়ের দুইদিন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 ১৪ই ডিসেম্বর অসংখ্য বুদিধজীবীদের হত্যা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করে।তাদের স্মৃতি ধরে রাখার জন্য এটি ঢাকার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মিরপুরে নির্মান করে । স্থপতি মোস্তফা আলী কুদ্দুস। ১৯৭২ সালে নির্মা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 হয়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3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2759" y="600501"/>
            <a:ext cx="4708477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83391" y="3057099"/>
            <a:ext cx="8543499" cy="3111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অপরাজেয় বাংলা ভাস্কর্যে কী প্রকাশ পেয়েছে ব্যাখ্যা কর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0501" y="600501"/>
            <a:ext cx="7519917" cy="887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204716" y="1705971"/>
            <a:ext cx="12037325" cy="4339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স্মৃতিসৌধের উচ্চতা কত ফুট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অপরাজেয় বাংলার স্থপতি কে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 স্মৃতিসৌধ কোথায় অবস্থিত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স্মৃতিসৌধের স্থপতি কে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রায়েরবাজার বধ্যভূমির সন্ধান পাওয়া যায় কত তারিখ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2514" y="709684"/>
            <a:ext cx="9648967" cy="1269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51127" y="2538484"/>
            <a:ext cx="9130353" cy="3043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স্মৃতিস্তম্ভগুলি নির্মান করা হয়েছিল কেন –ব্যাখ্যা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125" y="81888"/>
            <a:ext cx="11846257" cy="1487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569494"/>
            <a:ext cx="11846257" cy="528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286603"/>
            <a:ext cx="11846257" cy="5540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নিলুফা  আক্তার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বরকইট উদয়ন উচ্চ বিদ্যালয়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চান্দিনা কুমিল্লা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1821" y="1064525"/>
            <a:ext cx="10426889" cy="4872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বিষয় - বাংলাদেশের ইতিহাস ও বিশ্বসভ্যতা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 দশম শ্রেণি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-১৩</a:t>
            </a:r>
          </a:p>
        </p:txBody>
      </p:sp>
    </p:spTree>
    <p:extLst>
      <p:ext uri="{BB962C8B-B14F-4D97-AF65-F5344CB8AC3E}">
        <p14:creationId xmlns:p14="http://schemas.microsoft.com/office/powerpoint/2010/main" val="35722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46" y="697565"/>
            <a:ext cx="5031109" cy="4553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046" y="697565"/>
            <a:ext cx="5548947" cy="309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226" y="2974417"/>
            <a:ext cx="5664226" cy="3316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346" y="3386642"/>
            <a:ext cx="4602879" cy="327993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204716" y="0"/>
            <a:ext cx="11859905" cy="6858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9" y="840649"/>
            <a:ext cx="10536072" cy="561474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" y="-1"/>
            <a:ext cx="12192000" cy="739708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2513" y="832513"/>
            <a:ext cx="10031105" cy="51042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--  জাতীয়  স্মৃতি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898" y="2026692"/>
            <a:ext cx="10686197" cy="483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 বিভিন্ন স্মৃতিস্তম্ভের গুরুত্ত  ব্যাখ্যা 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স্মৃতিস্তম্ভের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3898" y="313899"/>
            <a:ext cx="5650173" cy="1269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4841" y="232012"/>
            <a:ext cx="7096836" cy="928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স্মৃতিসৌধ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9439" y="1160060"/>
            <a:ext cx="6332561" cy="678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ঢাকা থেকে ৩৫ কি; 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 পশ্চিমে সাভারে অবস্থিত ।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স্থপতি মঈনুল হোসেন । উচ্চতা ১৫০ ফুট । ১৯৭২ সালে শুরু হয়ে ১৯৮২ সালে শেষ হয়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" y="1296537"/>
            <a:ext cx="5404514" cy="65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182" y="218364"/>
            <a:ext cx="5786650" cy="914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অপরাজেয়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9934"/>
            <a:ext cx="6141493" cy="65236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41493" y="409433"/>
            <a:ext cx="5813946" cy="6687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ষা আন্দোলন থেকে ১৯৭১ মুক্তিযুদ্ধ প্রতিটি সংগ্রামে ছাত্রদের ত্যাগকে স্মরণীয় করার জন্য অপরাজেয় বাংলা নির্মান করা 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মুক্তিযোদ্ধা সৈয়দ আবদুল্লাহ খালিদ নির্মান করে 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১৯৭৩-১৯৭৯ পর্যন্ত নির্মান কাজ চলে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8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318</Words>
  <Application>Microsoft Office PowerPoint</Application>
  <PresentationFormat>Widescreen</PresentationFormat>
  <Paragraphs>57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neelofa</dc:creator>
  <cp:lastModifiedBy>neelofa</cp:lastModifiedBy>
  <cp:revision>61</cp:revision>
  <dcterms:created xsi:type="dcterms:W3CDTF">2019-06-16T15:58:20Z</dcterms:created>
  <dcterms:modified xsi:type="dcterms:W3CDTF">2020-10-05T17:08:55Z</dcterms:modified>
</cp:coreProperties>
</file>