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78" r:id="rId2"/>
    <p:sldId id="257" r:id="rId3"/>
    <p:sldId id="265" r:id="rId4"/>
    <p:sldId id="274" r:id="rId5"/>
    <p:sldId id="263" r:id="rId6"/>
    <p:sldId id="276" r:id="rId7"/>
    <p:sldId id="275" r:id="rId8"/>
    <p:sldId id="281" r:id="rId9"/>
    <p:sldId id="280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70-009C-467E-BCB4-46AF8BB31A4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87D10-2047-49F4-8609-C8860B3D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87D10-2047-49F4-8609-C8860B3D68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8247"/>
            <a:ext cx="9144000" cy="6833815"/>
          </a:xfrm>
          <a:prstGeom prst="rect">
            <a:avLst/>
          </a:prstGeom>
          <a:noFill/>
          <a:ln w="180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7604" y="121011"/>
            <a:ext cx="8940099" cy="6610597"/>
          </a:xfrm>
          <a:prstGeom prst="rect">
            <a:avLst/>
          </a:prstGeom>
          <a:solidFill>
            <a:schemeClr val="bg1"/>
          </a:solidFill>
          <a:ln w="1047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77604" y="121012"/>
            <a:ext cx="8915400" cy="6641986"/>
          </a:xfrm>
          <a:prstGeom prst="roundRect">
            <a:avLst/>
          </a:prstGeom>
          <a:noFill/>
          <a:ln w="1206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380998"/>
            <a:ext cx="7848600" cy="3657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0499468">
            <a:off x="2736810" y="4657899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8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5550" y="2209800"/>
            <a:ext cx="33909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কাজঃ 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43200" y="381000"/>
            <a:ext cx="2895600" cy="16002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5181600"/>
            <a:ext cx="7405048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ত্রিভুজের দুইটি কোণ ও এদের সংলগ্ন একোটি বাহু দেওয়া আছে, ত্রিভুজটি আঁক।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2110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954769">
            <a:off x="2324099" y="4857335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5400" y="838200"/>
            <a:ext cx="6324600" cy="3276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87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7664" y="228600"/>
            <a:ext cx="2344003" cy="1371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</a:rPr>
              <a:t>পরিচিতি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456089"/>
            <a:ext cx="3352800" cy="2667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sz="2000" i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Gmail: kailashroy</a:t>
            </a:r>
            <a:r>
              <a:rPr lang="en-US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20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8297" y="3456089"/>
            <a:ext cx="3753703" cy="2667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৯ম</a:t>
            </a:r>
          </a:p>
          <a:p>
            <a:pPr algn="ctr"/>
            <a:r>
              <a:rPr lang="bn-BD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bn-BD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bn-BD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 জ্যামিতি,( ত্রিভুজ)</a:t>
            </a:r>
          </a:p>
          <a:p>
            <a:pPr algn="ctr"/>
            <a:r>
              <a:rPr lang="bn-BD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bn-BD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bn-BD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0" y="685800"/>
            <a:ext cx="1752600" cy="18288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:\লগো LOGO\বাতায়ন লগো\k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9193"/>
            <a:ext cx="1447800" cy="175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11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37338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7018" y="2479596"/>
            <a:ext cx="46689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418" y="3581400"/>
            <a:ext cx="5811982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উপাত্ত ব্যবহার করে ত্রিভুজ আঁকতে পারবে।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9418" y="4267200"/>
            <a:ext cx="581198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চিত্রের সাহায্যে ব্যাখ্যা করতে পারবে।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080138" y="4191000"/>
            <a:ext cx="2209231" cy="1143000"/>
            <a:chOff x="1981769" y="2819400"/>
            <a:chExt cx="2209231" cy="11430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981769" y="2819400"/>
              <a:ext cx="1599631" cy="1143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81769" y="3962400"/>
              <a:ext cx="2209231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81400" y="2819400"/>
              <a:ext cx="609600" cy="114300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953000" y="1550728"/>
            <a:ext cx="1600200" cy="1051443"/>
            <a:chOff x="4769892" y="1550728"/>
            <a:chExt cx="1600200" cy="1051443"/>
          </a:xfrm>
        </p:grpSpPr>
        <p:grpSp>
          <p:nvGrpSpPr>
            <p:cNvPr id="23" name="Group 22"/>
            <p:cNvGrpSpPr/>
            <p:nvPr/>
          </p:nvGrpSpPr>
          <p:grpSpPr>
            <a:xfrm>
              <a:off x="4769892" y="1550728"/>
              <a:ext cx="1600200" cy="892792"/>
              <a:chOff x="4572000" y="838200"/>
              <a:chExt cx="1600200" cy="892792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572000" y="1730991"/>
                <a:ext cx="16002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4572000" y="838200"/>
                <a:ext cx="1219200" cy="892792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Arc 23"/>
            <p:cNvSpPr/>
            <p:nvPr/>
          </p:nvSpPr>
          <p:spPr>
            <a:xfrm>
              <a:off x="4809129" y="1997122"/>
              <a:ext cx="685800" cy="605049"/>
            </a:xfrm>
            <a:prstGeom prst="arc">
              <a:avLst>
                <a:gd name="adj1" fmla="val 16200000"/>
                <a:gd name="adj2" fmla="val 2725465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1700140" y="2415657"/>
            <a:ext cx="2266382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58706" y="450376"/>
            <a:ext cx="159429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u="sng" dirty="0" smtClean="0">
                <a:ln w="28575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bn-BD" sz="3200" u="sng" dirty="0" smtClean="0">
                <a:ln w="28575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চিত্রঃ</a:t>
            </a:r>
            <a:endParaRPr lang="en-US" sz="3200" u="sng" dirty="0">
              <a:ln w="28575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2616311"/>
            <a:ext cx="94653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459" y="2722319"/>
            <a:ext cx="9465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1484" y="5562600"/>
            <a:ext cx="946538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5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609600"/>
            <a:ext cx="30480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143000" y="2362200"/>
            <a:ext cx="6553200" cy="20574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 জ্যামিতি ত্রিভুজ অংকন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7050" y="339004"/>
            <a:ext cx="100965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2400" u="sng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3371" y="1219200"/>
            <a:ext cx="60198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ত্রিভুজের দুইটি বাহু ও এদের অন্তর্ভুক্ত একটি কোণ দেওয়া আছে, ত্রিভুজটি আঁক।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457" y="2362200"/>
            <a:ext cx="1371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2400" u="sng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457" y="3107140"/>
            <a:ext cx="3124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নির্বচনঃ</a:t>
            </a:r>
            <a:endParaRPr lang="en-US" sz="2800" u="sng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3" y="3923144"/>
            <a:ext cx="7620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মনেকরি, ত্রিভুজের দুইটি বাহু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এদের অন্তর্ভুক্ত একটি কোণ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আছে, ত্রিভুজটি আঁকতে হবে।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8810" y="5681479"/>
            <a:ext cx="15621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76724" y="6155102"/>
            <a:ext cx="2278766" cy="583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167401" y="4887624"/>
            <a:ext cx="1730705" cy="1954454"/>
            <a:chOff x="5943600" y="1066800"/>
            <a:chExt cx="1981200" cy="1905000"/>
          </a:xfrm>
        </p:grpSpPr>
        <p:grpSp>
          <p:nvGrpSpPr>
            <p:cNvPr id="10" name="Group 9"/>
            <p:cNvGrpSpPr/>
            <p:nvPr/>
          </p:nvGrpSpPr>
          <p:grpSpPr>
            <a:xfrm>
              <a:off x="5943600" y="1066800"/>
              <a:ext cx="1981200" cy="1143000"/>
              <a:chOff x="5943600" y="1066800"/>
              <a:chExt cx="1981200" cy="1143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943600" y="2209800"/>
                <a:ext cx="19812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943600" y="1066800"/>
                <a:ext cx="1524000" cy="114300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rc 10"/>
            <p:cNvSpPr/>
            <p:nvPr/>
          </p:nvSpPr>
          <p:spPr>
            <a:xfrm>
              <a:off x="6248400" y="1638300"/>
              <a:ext cx="609600" cy="1333500"/>
            </a:xfrm>
            <a:prstGeom prst="arc">
              <a:avLst>
                <a:gd name="adj1" fmla="val 16200000"/>
                <a:gd name="adj2" fmla="val 313194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74628" y="5470792"/>
            <a:ext cx="381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8922" y="5970436"/>
            <a:ext cx="381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13510" y="568147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34704" y="1478216"/>
            <a:ext cx="15621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712618" y="1951839"/>
            <a:ext cx="2278766" cy="583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34704" y="5023798"/>
            <a:ext cx="2720457" cy="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618452" y="4859933"/>
            <a:ext cx="57222" cy="34502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15654" y="2981780"/>
            <a:ext cx="2657905" cy="20565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523202" y="3473652"/>
            <a:ext cx="190500" cy="29001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3603295" y="684361"/>
            <a:ext cx="1730705" cy="1954454"/>
            <a:chOff x="5943600" y="1066800"/>
            <a:chExt cx="1981200" cy="1905000"/>
          </a:xfrm>
        </p:grpSpPr>
        <p:grpSp>
          <p:nvGrpSpPr>
            <p:cNvPr id="27" name="Group 26"/>
            <p:cNvGrpSpPr/>
            <p:nvPr/>
          </p:nvGrpSpPr>
          <p:grpSpPr>
            <a:xfrm>
              <a:off x="5943600" y="1066800"/>
              <a:ext cx="1981200" cy="1143000"/>
              <a:chOff x="5943600" y="1066800"/>
              <a:chExt cx="1981200" cy="11430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943600" y="2209800"/>
                <a:ext cx="19812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5943600" y="1066800"/>
                <a:ext cx="1524000" cy="114300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Arc 35"/>
            <p:cNvSpPr/>
            <p:nvPr/>
          </p:nvSpPr>
          <p:spPr>
            <a:xfrm>
              <a:off x="6248400" y="1638300"/>
              <a:ext cx="609600" cy="1333500"/>
            </a:xfrm>
            <a:prstGeom prst="arc">
              <a:avLst>
                <a:gd name="adj1" fmla="val 16200000"/>
                <a:gd name="adj2" fmla="val 313194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Arc 36"/>
          <p:cNvSpPr/>
          <p:nvPr/>
        </p:nvSpPr>
        <p:spPr>
          <a:xfrm>
            <a:off x="916601" y="4384059"/>
            <a:ext cx="762000" cy="1600200"/>
          </a:xfrm>
          <a:prstGeom prst="arc">
            <a:avLst>
              <a:gd name="adj1" fmla="val 16200000"/>
              <a:gd name="adj2" fmla="val 313194"/>
            </a:avLst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1263188" y="4443052"/>
            <a:ext cx="415413" cy="5960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563504" y="3473652"/>
            <a:ext cx="112170" cy="156468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0522" y="1267529"/>
            <a:ext cx="381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4816" y="1767173"/>
            <a:ext cx="381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49404" y="147821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53904" y="506616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64546" y="488149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9572" y="487814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82454" y="3460709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96804" y="2971800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21646" y="245414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35846" y="516134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63188" y="4654466"/>
            <a:ext cx="25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5654" y="361195"/>
            <a:ext cx="21336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অংকনঃ</a:t>
            </a:r>
            <a:endParaRPr lang="en-US" sz="3600" u="sng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63704" y="2823481"/>
            <a:ext cx="4295893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যে কোন রশ্নি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BE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a=BC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নিই।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63704" y="3417430"/>
                <a:ext cx="4298502" cy="46166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২) 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bn-BD" sz="20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𝑋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bn-BD" sz="2000" dirty="0" smtClean="0">
                    <a:ea typeface="Cambria Math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000" i="1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𝐶𝐵𝐹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bn-BD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04" y="3417430"/>
                <a:ext cx="429850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418" b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178452" y="4011379"/>
            <a:ext cx="428114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BF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b= BA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কেটে নিই।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12866" y="4613355"/>
            <a:ext cx="4251024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, C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করি।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07949" y="5227372"/>
                <a:ext cx="4251647" cy="4001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তাহলে </a:t>
                </a:r>
                <a14:m>
                  <m:oMath xmlns:m="http://schemas.openxmlformats.org/officeDocument/2006/math">
                    <m:r>
                      <a:rPr lang="bn-BD" sz="20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∆</m:t>
                    </m:r>
                  </m:oMath>
                </a14:m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– ই  উদ্দিষ্ট ত্রিভুজ।</a:t>
                </a:r>
                <a:endParaRPr lang="en-US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949" y="5227372"/>
                <a:ext cx="4251647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433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3492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5" grpId="0"/>
      <p:bldP spid="66" grpId="0"/>
      <p:bldP spid="68" grpId="0"/>
      <p:bldP spid="69" grpId="0"/>
      <p:bldP spid="24" grpId="0"/>
      <p:bldP spid="25" grpId="0"/>
      <p:bldP spid="26" grpId="0"/>
      <p:bldP spid="2" grpId="0"/>
      <p:bldP spid="51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599" y="2280313"/>
            <a:ext cx="27431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কাজঃ </a:t>
            </a:r>
            <a:endParaRPr lang="en-US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2498" y="4680340"/>
            <a:ext cx="7391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 কোণ  আঁক এবং কোণটিকে দুই ভাগে ভাগ  কর।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3700" y="361666"/>
            <a:ext cx="3352800" cy="17798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96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187" y="2053988"/>
            <a:ext cx="2743200" cy="8002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bn-BD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 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5987" y="3929477"/>
            <a:ext cx="67056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ত্রিভুজের তিনটি বাহু দেওয়া আছে ,ত্রিভুজটি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38400" y="304800"/>
            <a:ext cx="3240774" cy="1544119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161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980</TotalTime>
  <Words>218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Kailash</dc:creator>
  <cp:lastModifiedBy>ismail - [2010]</cp:lastModifiedBy>
  <cp:revision>163</cp:revision>
  <dcterms:created xsi:type="dcterms:W3CDTF">2006-08-16T00:00:00Z</dcterms:created>
  <dcterms:modified xsi:type="dcterms:W3CDTF">2020-10-19T16:20:56Z</dcterms:modified>
</cp:coreProperties>
</file>