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65" r:id="rId6"/>
    <p:sldId id="270" r:id="rId7"/>
    <p:sldId id="271" r:id="rId8"/>
    <p:sldId id="272" r:id="rId9"/>
    <p:sldId id="273" r:id="rId10"/>
    <p:sldId id="275" r:id="rId11"/>
    <p:sldId id="274" r:id="rId12"/>
    <p:sldId id="262" r:id="rId13"/>
    <p:sldId id="263" r:id="rId14"/>
    <p:sldId id="264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0B30E-5810-4887-A8EF-EE4642F5C91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C7F8C1-5CFE-4225-8EB9-614E1A1E0941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FOOD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06C2AE42-FCE8-41A0-9917-C1E05D522B95}" type="parTrans" cxnId="{228E7E54-CD05-44D6-B416-BBD779402A41}">
      <dgm:prSet/>
      <dgm:spPr/>
      <dgm:t>
        <a:bodyPr/>
        <a:lstStyle/>
        <a:p>
          <a:endParaRPr lang="en-US"/>
        </a:p>
      </dgm:t>
    </dgm:pt>
    <dgm:pt modelId="{EF2B4BF9-287F-47E5-B9DD-D6A183138032}" type="sibTrans" cxnId="{228E7E54-CD05-44D6-B416-BBD779402A4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8A2D72D-87AB-4E5F-9BD0-C07C42CBB5A7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CLOTHE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A17194B3-84CC-45DE-8DFA-84C4B0A1E895}" type="parTrans" cxnId="{1DBDE8F7-48BB-49F3-B8CD-A8D3D152E41E}">
      <dgm:prSet/>
      <dgm:spPr/>
      <dgm:t>
        <a:bodyPr/>
        <a:lstStyle/>
        <a:p>
          <a:endParaRPr lang="en-US"/>
        </a:p>
      </dgm:t>
    </dgm:pt>
    <dgm:pt modelId="{F00FEF16-BA7F-464F-A8F5-A2F3E503E568}" type="sibTrans" cxnId="{1DBDE8F7-48BB-49F3-B8CD-A8D3D152E4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E0C109C-2935-47C5-AFF8-4AE519C860A4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HABITATION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1FF77D-8E2B-4608-827E-A0941A4B36BD}" type="parTrans" cxnId="{490A01AD-9543-48E5-91EC-CBA7087DF0F9}">
      <dgm:prSet/>
      <dgm:spPr/>
      <dgm:t>
        <a:bodyPr/>
        <a:lstStyle/>
        <a:p>
          <a:endParaRPr lang="en-US"/>
        </a:p>
      </dgm:t>
    </dgm:pt>
    <dgm:pt modelId="{38A8C577-D970-4EDF-AFF8-A01FF58B518E}" type="sibTrans" cxnId="{490A01AD-9543-48E5-91EC-CBA7087DF0F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09C0950-05C6-4667-ABD4-85F2349F8D83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TREATMENT</a:t>
          </a:r>
          <a:endParaRPr lang="en-US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5A2BBC-C560-4B6A-BE89-14B434C906FB}" type="parTrans" cxnId="{F5DCD553-D504-43A5-82DA-85481823E701}">
      <dgm:prSet/>
      <dgm:spPr/>
      <dgm:t>
        <a:bodyPr/>
        <a:lstStyle/>
        <a:p>
          <a:endParaRPr lang="en-US"/>
        </a:p>
      </dgm:t>
    </dgm:pt>
    <dgm:pt modelId="{926335EB-DE95-4B67-BF55-890BC13252DF}" type="sibTrans" cxnId="{F5DCD553-D504-43A5-82DA-85481823E70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E7ABE52-70C0-4B7E-9700-680DBFCB77E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EDUCATION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FF15E7-4A80-4DCD-A6E0-5B17B5F011B9}" type="parTrans" cxnId="{06FCAF42-D8BA-4596-BB8B-149F77113534}">
      <dgm:prSet/>
      <dgm:spPr/>
      <dgm:t>
        <a:bodyPr/>
        <a:lstStyle/>
        <a:p>
          <a:endParaRPr lang="en-US"/>
        </a:p>
      </dgm:t>
    </dgm:pt>
    <dgm:pt modelId="{0E571FC4-85A5-40F2-A486-392F0F5BF78A}" type="sibTrans" cxnId="{06FCAF42-D8BA-4596-BB8B-149F7711353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2B5EA0E-6606-493D-A5FD-485B17C04ECD}" type="pres">
      <dgm:prSet presAssocID="{3B90B30E-5810-4887-A8EF-EE4642F5C9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BC3A09-3940-4ECD-81FF-47E9E502F530}" type="pres">
      <dgm:prSet presAssocID="{95C7F8C1-5CFE-4225-8EB9-614E1A1E09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4FCE1-E183-4B21-ACB8-BC09F3571602}" type="pres">
      <dgm:prSet presAssocID="{EF2B4BF9-287F-47E5-B9DD-D6A18313803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73F77C-57E2-4EF1-BC19-1C92B99D1C51}" type="pres">
      <dgm:prSet presAssocID="{EF2B4BF9-287F-47E5-B9DD-D6A18313803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E0FEBB6-5DC5-4CBB-9B9F-9860F03AC85D}" type="pres">
      <dgm:prSet presAssocID="{A8A2D72D-87AB-4E5F-9BD0-C07C42CBB5A7}" presName="node" presStyleLbl="node1" presStyleIdx="1" presStyleCnt="5" custRadScaleRad="99785" custRadScaleInc="1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F6EF6-4ADF-4413-843F-0F8EFA30E266}" type="pres">
      <dgm:prSet presAssocID="{F00FEF16-BA7F-464F-A8F5-A2F3E503E56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2331ACF-FFB1-4B49-A462-3CCC22118098}" type="pres">
      <dgm:prSet presAssocID="{F00FEF16-BA7F-464F-A8F5-A2F3E503E56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E644304-3C2E-4E3F-BD3F-A5D2900795BE}" type="pres">
      <dgm:prSet presAssocID="{FE0C109C-2935-47C5-AFF8-4AE519C860A4}" presName="node" presStyleLbl="node1" presStyleIdx="2" presStyleCnt="5" custScaleX="114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1411E-229D-4702-8AD0-14D708689F54}" type="pres">
      <dgm:prSet presAssocID="{38A8C577-D970-4EDF-AFF8-A01FF58B518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A1B83C9-F4F2-4188-A7FB-4933520B64EE}" type="pres">
      <dgm:prSet presAssocID="{38A8C577-D970-4EDF-AFF8-A01FF58B518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6F09F0C-B3B6-4F01-9E8F-6B0FAC6234D2}" type="pres">
      <dgm:prSet presAssocID="{D09C0950-05C6-4667-ABD4-85F2349F8D83}" presName="node" presStyleLbl="node1" presStyleIdx="3" presStyleCnt="5" custScaleX="105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E9A22-EE93-4727-8809-35ACC551DA07}" type="pres">
      <dgm:prSet presAssocID="{926335EB-DE95-4B67-BF55-890BC13252D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4885D6F-D7B3-449F-B5D0-F0E0B5636D58}" type="pres">
      <dgm:prSet presAssocID="{926335EB-DE95-4B67-BF55-890BC13252D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A6BE645-D493-4F6D-80AF-810F13DDB213}" type="pres">
      <dgm:prSet presAssocID="{2E7ABE52-70C0-4B7E-9700-680DBFCB77E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7CE67-A036-4E75-AA08-E0F53F3282C2}" type="pres">
      <dgm:prSet presAssocID="{0E571FC4-85A5-40F2-A486-392F0F5BF78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77222CD-7077-4616-989D-BB1547B088BB}" type="pres">
      <dgm:prSet presAssocID="{0E571FC4-85A5-40F2-A486-392F0F5BF78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82F2B7F-A6CD-4EA1-B2AA-C257D64EAAE5}" type="presOf" srcId="{F00FEF16-BA7F-464F-A8F5-A2F3E503E568}" destId="{DFAF6EF6-4ADF-4413-843F-0F8EFA30E266}" srcOrd="0" destOrd="0" presId="urn:microsoft.com/office/officeart/2005/8/layout/cycle2"/>
    <dgm:cxn modelId="{5B9AB5DC-194C-4422-BD8D-CA0B6FA2170B}" type="presOf" srcId="{EF2B4BF9-287F-47E5-B9DD-D6A183138032}" destId="{7E64FCE1-E183-4B21-ACB8-BC09F3571602}" srcOrd="0" destOrd="0" presId="urn:microsoft.com/office/officeart/2005/8/layout/cycle2"/>
    <dgm:cxn modelId="{1DBDE8F7-48BB-49F3-B8CD-A8D3D152E41E}" srcId="{3B90B30E-5810-4887-A8EF-EE4642F5C916}" destId="{A8A2D72D-87AB-4E5F-9BD0-C07C42CBB5A7}" srcOrd="1" destOrd="0" parTransId="{A17194B3-84CC-45DE-8DFA-84C4B0A1E895}" sibTransId="{F00FEF16-BA7F-464F-A8F5-A2F3E503E568}"/>
    <dgm:cxn modelId="{68E60614-C0C5-499E-A9C8-0242E609FDE7}" type="presOf" srcId="{F00FEF16-BA7F-464F-A8F5-A2F3E503E568}" destId="{22331ACF-FFB1-4B49-A462-3CCC22118098}" srcOrd="1" destOrd="0" presId="urn:microsoft.com/office/officeart/2005/8/layout/cycle2"/>
    <dgm:cxn modelId="{62506F61-A24D-4F9B-84D6-AB5C4910255B}" type="presOf" srcId="{926335EB-DE95-4B67-BF55-890BC13252DF}" destId="{32FE9A22-EE93-4727-8809-35ACC551DA07}" srcOrd="0" destOrd="0" presId="urn:microsoft.com/office/officeart/2005/8/layout/cycle2"/>
    <dgm:cxn modelId="{490A01AD-9543-48E5-91EC-CBA7087DF0F9}" srcId="{3B90B30E-5810-4887-A8EF-EE4642F5C916}" destId="{FE0C109C-2935-47C5-AFF8-4AE519C860A4}" srcOrd="2" destOrd="0" parTransId="{0C1FF77D-8E2B-4608-827E-A0941A4B36BD}" sibTransId="{38A8C577-D970-4EDF-AFF8-A01FF58B518E}"/>
    <dgm:cxn modelId="{C4FA39B7-7FCE-4120-A9C0-C7E6ADEF2C09}" type="presOf" srcId="{0E571FC4-85A5-40F2-A486-392F0F5BF78A}" destId="{577222CD-7077-4616-989D-BB1547B088BB}" srcOrd="1" destOrd="0" presId="urn:microsoft.com/office/officeart/2005/8/layout/cycle2"/>
    <dgm:cxn modelId="{D17C7B71-14CC-480C-A81B-07420A2E2ADD}" type="presOf" srcId="{38A8C577-D970-4EDF-AFF8-A01FF58B518E}" destId="{7A1B83C9-F4F2-4188-A7FB-4933520B64EE}" srcOrd="1" destOrd="0" presId="urn:microsoft.com/office/officeart/2005/8/layout/cycle2"/>
    <dgm:cxn modelId="{094D4004-1D94-45B9-899F-F4FE6ED3431C}" type="presOf" srcId="{95C7F8C1-5CFE-4225-8EB9-614E1A1E0941}" destId="{FABC3A09-3940-4ECD-81FF-47E9E502F530}" srcOrd="0" destOrd="0" presId="urn:microsoft.com/office/officeart/2005/8/layout/cycle2"/>
    <dgm:cxn modelId="{793D18F1-560A-4ED5-8226-502B948A03F4}" type="presOf" srcId="{EF2B4BF9-287F-47E5-B9DD-D6A183138032}" destId="{3673F77C-57E2-4EF1-BC19-1C92B99D1C51}" srcOrd="1" destOrd="0" presId="urn:microsoft.com/office/officeart/2005/8/layout/cycle2"/>
    <dgm:cxn modelId="{88BCABBE-C544-4554-A5D7-9611E33D4194}" type="presOf" srcId="{D09C0950-05C6-4667-ABD4-85F2349F8D83}" destId="{76F09F0C-B3B6-4F01-9E8F-6B0FAC6234D2}" srcOrd="0" destOrd="0" presId="urn:microsoft.com/office/officeart/2005/8/layout/cycle2"/>
    <dgm:cxn modelId="{F9F40747-2A87-49B1-8B28-945504AEAC40}" type="presOf" srcId="{3B90B30E-5810-4887-A8EF-EE4642F5C916}" destId="{82B5EA0E-6606-493D-A5FD-485B17C04ECD}" srcOrd="0" destOrd="0" presId="urn:microsoft.com/office/officeart/2005/8/layout/cycle2"/>
    <dgm:cxn modelId="{06FCAF42-D8BA-4596-BB8B-149F77113534}" srcId="{3B90B30E-5810-4887-A8EF-EE4642F5C916}" destId="{2E7ABE52-70C0-4B7E-9700-680DBFCB77E6}" srcOrd="4" destOrd="0" parTransId="{66FF15E7-4A80-4DCD-A6E0-5B17B5F011B9}" sibTransId="{0E571FC4-85A5-40F2-A486-392F0F5BF78A}"/>
    <dgm:cxn modelId="{3F5B4D46-8504-4ED5-ACB1-FDF377412D86}" type="presOf" srcId="{FE0C109C-2935-47C5-AFF8-4AE519C860A4}" destId="{8E644304-3C2E-4E3F-BD3F-A5D2900795BE}" srcOrd="0" destOrd="0" presId="urn:microsoft.com/office/officeart/2005/8/layout/cycle2"/>
    <dgm:cxn modelId="{D3569A0A-72C1-4EE9-A43E-3F02A937166D}" type="presOf" srcId="{A8A2D72D-87AB-4E5F-9BD0-C07C42CBB5A7}" destId="{3E0FEBB6-5DC5-4CBB-9B9F-9860F03AC85D}" srcOrd="0" destOrd="0" presId="urn:microsoft.com/office/officeart/2005/8/layout/cycle2"/>
    <dgm:cxn modelId="{8053EBD2-B891-465E-B99B-2A6382EEDE93}" type="presOf" srcId="{38A8C577-D970-4EDF-AFF8-A01FF58B518E}" destId="{5571411E-229D-4702-8AD0-14D708689F54}" srcOrd="0" destOrd="0" presId="urn:microsoft.com/office/officeart/2005/8/layout/cycle2"/>
    <dgm:cxn modelId="{CA5444A3-E9CC-47EA-A50A-3E273D8DF1B1}" type="presOf" srcId="{926335EB-DE95-4B67-BF55-890BC13252DF}" destId="{94885D6F-D7B3-449F-B5D0-F0E0B5636D58}" srcOrd="1" destOrd="0" presId="urn:microsoft.com/office/officeart/2005/8/layout/cycle2"/>
    <dgm:cxn modelId="{2BE255A5-A500-4411-93BD-1A760A600969}" type="presOf" srcId="{0E571FC4-85A5-40F2-A486-392F0F5BF78A}" destId="{4827CE67-A036-4E75-AA08-E0F53F3282C2}" srcOrd="0" destOrd="0" presId="urn:microsoft.com/office/officeart/2005/8/layout/cycle2"/>
    <dgm:cxn modelId="{F5DCD553-D504-43A5-82DA-85481823E701}" srcId="{3B90B30E-5810-4887-A8EF-EE4642F5C916}" destId="{D09C0950-05C6-4667-ABD4-85F2349F8D83}" srcOrd="3" destOrd="0" parTransId="{3F5A2BBC-C560-4B6A-BE89-14B434C906FB}" sibTransId="{926335EB-DE95-4B67-BF55-890BC13252DF}"/>
    <dgm:cxn modelId="{F5F41AAE-6EA6-40E6-91A7-DB229B3E52A1}" type="presOf" srcId="{2E7ABE52-70C0-4B7E-9700-680DBFCB77E6}" destId="{FA6BE645-D493-4F6D-80AF-810F13DDB213}" srcOrd="0" destOrd="0" presId="urn:microsoft.com/office/officeart/2005/8/layout/cycle2"/>
    <dgm:cxn modelId="{228E7E54-CD05-44D6-B416-BBD779402A41}" srcId="{3B90B30E-5810-4887-A8EF-EE4642F5C916}" destId="{95C7F8C1-5CFE-4225-8EB9-614E1A1E0941}" srcOrd="0" destOrd="0" parTransId="{06C2AE42-FCE8-41A0-9917-C1E05D522B95}" sibTransId="{EF2B4BF9-287F-47E5-B9DD-D6A183138032}"/>
    <dgm:cxn modelId="{8DB9BBD0-0303-4592-BC4B-3C5EB52187F4}" type="presParOf" srcId="{82B5EA0E-6606-493D-A5FD-485B17C04ECD}" destId="{FABC3A09-3940-4ECD-81FF-47E9E502F530}" srcOrd="0" destOrd="0" presId="urn:microsoft.com/office/officeart/2005/8/layout/cycle2"/>
    <dgm:cxn modelId="{5117B3FE-90AA-4353-8B54-06B3EB674B3A}" type="presParOf" srcId="{82B5EA0E-6606-493D-A5FD-485B17C04ECD}" destId="{7E64FCE1-E183-4B21-ACB8-BC09F3571602}" srcOrd="1" destOrd="0" presId="urn:microsoft.com/office/officeart/2005/8/layout/cycle2"/>
    <dgm:cxn modelId="{EEF6174C-A665-42E4-96C6-31DF212E8768}" type="presParOf" srcId="{7E64FCE1-E183-4B21-ACB8-BC09F3571602}" destId="{3673F77C-57E2-4EF1-BC19-1C92B99D1C51}" srcOrd="0" destOrd="0" presId="urn:microsoft.com/office/officeart/2005/8/layout/cycle2"/>
    <dgm:cxn modelId="{C84F0CD2-B8AD-4998-907F-93C869DECDED}" type="presParOf" srcId="{82B5EA0E-6606-493D-A5FD-485B17C04ECD}" destId="{3E0FEBB6-5DC5-4CBB-9B9F-9860F03AC85D}" srcOrd="2" destOrd="0" presId="urn:microsoft.com/office/officeart/2005/8/layout/cycle2"/>
    <dgm:cxn modelId="{13852268-0C87-4792-A835-1DD0A0F685FE}" type="presParOf" srcId="{82B5EA0E-6606-493D-A5FD-485B17C04ECD}" destId="{DFAF6EF6-4ADF-4413-843F-0F8EFA30E266}" srcOrd="3" destOrd="0" presId="urn:microsoft.com/office/officeart/2005/8/layout/cycle2"/>
    <dgm:cxn modelId="{93E23325-3406-46E8-8624-A419DCD60F4F}" type="presParOf" srcId="{DFAF6EF6-4ADF-4413-843F-0F8EFA30E266}" destId="{22331ACF-FFB1-4B49-A462-3CCC22118098}" srcOrd="0" destOrd="0" presId="urn:microsoft.com/office/officeart/2005/8/layout/cycle2"/>
    <dgm:cxn modelId="{4FC63110-EC8B-40B3-8558-59CCF0DC3AF2}" type="presParOf" srcId="{82B5EA0E-6606-493D-A5FD-485B17C04ECD}" destId="{8E644304-3C2E-4E3F-BD3F-A5D2900795BE}" srcOrd="4" destOrd="0" presId="urn:microsoft.com/office/officeart/2005/8/layout/cycle2"/>
    <dgm:cxn modelId="{4D6437B3-368D-4D5C-A680-8435622DA585}" type="presParOf" srcId="{82B5EA0E-6606-493D-A5FD-485B17C04ECD}" destId="{5571411E-229D-4702-8AD0-14D708689F54}" srcOrd="5" destOrd="0" presId="urn:microsoft.com/office/officeart/2005/8/layout/cycle2"/>
    <dgm:cxn modelId="{0DA6EC77-2109-4470-909A-9CA257E9E06A}" type="presParOf" srcId="{5571411E-229D-4702-8AD0-14D708689F54}" destId="{7A1B83C9-F4F2-4188-A7FB-4933520B64EE}" srcOrd="0" destOrd="0" presId="urn:microsoft.com/office/officeart/2005/8/layout/cycle2"/>
    <dgm:cxn modelId="{9A1F1727-9DC3-4A2A-88AF-7AA49FB24F56}" type="presParOf" srcId="{82B5EA0E-6606-493D-A5FD-485B17C04ECD}" destId="{76F09F0C-B3B6-4F01-9E8F-6B0FAC6234D2}" srcOrd="6" destOrd="0" presId="urn:microsoft.com/office/officeart/2005/8/layout/cycle2"/>
    <dgm:cxn modelId="{3805F9A9-2A1A-4651-80D4-E673CF39F29D}" type="presParOf" srcId="{82B5EA0E-6606-493D-A5FD-485B17C04ECD}" destId="{32FE9A22-EE93-4727-8809-35ACC551DA07}" srcOrd="7" destOrd="0" presId="urn:microsoft.com/office/officeart/2005/8/layout/cycle2"/>
    <dgm:cxn modelId="{49421ACE-0C37-4D1A-846C-3C667213346C}" type="presParOf" srcId="{32FE9A22-EE93-4727-8809-35ACC551DA07}" destId="{94885D6F-D7B3-449F-B5D0-F0E0B5636D58}" srcOrd="0" destOrd="0" presId="urn:microsoft.com/office/officeart/2005/8/layout/cycle2"/>
    <dgm:cxn modelId="{B0FC5024-C954-4B84-B6A5-61401BEE493A}" type="presParOf" srcId="{82B5EA0E-6606-493D-A5FD-485B17C04ECD}" destId="{FA6BE645-D493-4F6D-80AF-810F13DDB213}" srcOrd="8" destOrd="0" presId="urn:microsoft.com/office/officeart/2005/8/layout/cycle2"/>
    <dgm:cxn modelId="{E6C8A04E-306F-4AC1-9C1E-78B8CDF2B865}" type="presParOf" srcId="{82B5EA0E-6606-493D-A5FD-485B17C04ECD}" destId="{4827CE67-A036-4E75-AA08-E0F53F3282C2}" srcOrd="9" destOrd="0" presId="urn:microsoft.com/office/officeart/2005/8/layout/cycle2"/>
    <dgm:cxn modelId="{014B32DD-6424-47CC-B25F-F3485A9327A8}" type="presParOf" srcId="{4827CE67-A036-4E75-AA08-E0F53F3282C2}" destId="{577222CD-7077-4616-989D-BB1547B088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5BC7-A81A-4200-8D19-B9232B2D0B9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6AC9-5E8D-42B2-BA5A-74628FEBD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6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6AC9-5E8D-42B2-BA5A-74628FEBD0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731327-2A1A-4478-A0F5-D69DAEE22C32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BD0D8D-56E6-4DF9-AC9B-BFA933616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09600" y="738187"/>
            <a:ext cx="8915400" cy="1928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normalizeH="0" baseline="0" noProof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  </a:t>
            </a:r>
            <a:r>
              <a:rPr kumimoji="0" lang="en-US" sz="9600" b="1" i="0" u="none" strike="noStrike" kern="1200" normalizeH="0" baseline="0" noProof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Calligraphy" pitchFamily="66" charset="0"/>
                <a:ea typeface="+mj-ea"/>
                <a:cs typeface="+mj-cs"/>
              </a:rPr>
              <a:t>WELCOME</a:t>
            </a:r>
            <a:r>
              <a:rPr kumimoji="0" lang="en-US" sz="8800" b="1" i="0" u="none" strike="noStrike" kern="1200" normalizeH="0" baseline="0" noProof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endParaRPr kumimoji="0" lang="en-US" sz="8800" b="1" i="0" u="none" strike="noStrike" kern="1200" normalizeH="0" baseline="0" noProof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5" name="Picture 4" descr="12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14451"/>
            <a:ext cx="7239000" cy="393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152400"/>
          <a:ext cx="7772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400" y="3011269"/>
            <a:ext cx="2133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FOUNDAMENTAL</a:t>
            </a:r>
          </a:p>
          <a:p>
            <a:pPr algn="ctr"/>
            <a:r>
              <a:rPr lang="en-US" b="1" dirty="0" smtClean="0"/>
              <a:t>RIGHTS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258580"/>
            <a:ext cx="42672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GOVERNMENT ENSURE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175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69" y="762000"/>
            <a:ext cx="4390331" cy="441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762000"/>
            <a:ext cx="3352800" cy="4450080"/>
            <a:chOff x="914400" y="762000"/>
            <a:chExt cx="3352800" cy="4450080"/>
          </a:xfrm>
        </p:grpSpPr>
        <p:pic>
          <p:nvPicPr>
            <p:cNvPr id="6" name="Picture 5" descr="images (4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200400"/>
              <a:ext cx="3352800" cy="2011680"/>
            </a:xfrm>
            <a:prstGeom prst="rect">
              <a:avLst/>
            </a:prstGeom>
          </p:spPr>
        </p:pic>
        <p:pic>
          <p:nvPicPr>
            <p:cNvPr id="4" name="Picture 3" descr="29613b97896b53c7ae19a9394b536718-P-11-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762000"/>
              <a:ext cx="3333750" cy="250507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38600" y="5715000"/>
            <a:ext cx="42672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GOVERNMENT ENSURE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1066800"/>
            <a:ext cx="46863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 Listen attentively</a:t>
            </a:r>
            <a:endParaRPr lang="en-US" sz="4000" b="1" i="1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76600" y="2667000"/>
          <a:ext cx="2728259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ckager Shell Object" showAsIcon="1" r:id="rId4" imgW="1117800" imgH="863640" progId="Package">
                  <p:embed/>
                </p:oleObj>
              </mc:Choice>
              <mc:Fallback>
                <p:oleObj name="Packager Shell Object" showAsIcon="1" r:id="rId4" imgW="1117800" imgH="863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2728259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3048000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Vocabulary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402378"/>
            <a:ext cx="27432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Passer by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1371600"/>
            <a:ext cx="23622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পথিক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240578"/>
            <a:ext cx="27432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Groan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2209800"/>
            <a:ext cx="2438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গোঙানো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3798574"/>
            <a:ext cx="282922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Fundamental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971800"/>
            <a:ext cx="2438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দৃষ্টিভংগী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3002578"/>
            <a:ext cx="27432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Attitude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3767796"/>
            <a:ext cx="2438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4598674"/>
            <a:ext cx="282922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Expression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4567896"/>
            <a:ext cx="2438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 প্রকাশ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5415291"/>
            <a:ext cx="282922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Whole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5384513"/>
            <a:ext cx="2438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485" y="609600"/>
            <a:ext cx="4942115" cy="92333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886980"/>
            <a:ext cx="8153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duty to do to our country of us? 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457975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What is responsibility?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819400"/>
            <a:ext cx="86868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mind that is responsibility what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Rony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has done?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505200"/>
            <a:ext cx="5180197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fundamental right?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201180"/>
            <a:ext cx="7772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responsibility of our country to 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3962400" cy="830997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Group Work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215825"/>
            <a:ext cx="85344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Group ‘B’- Give a short note about rights?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8305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Group ‘A’- Discuss about responsibility?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4495800" cy="110799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Evaluation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80010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Tell the duty of us to our country?</a:t>
            </a:r>
            <a:endParaRPr lang="en-US" sz="3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438400"/>
            <a:ext cx="56388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b="1" i="1" dirty="0" smtClean="0"/>
              <a:t> What is responsibility?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544669"/>
            <a:ext cx="35814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b="1" i="1" dirty="0" smtClean="0"/>
              <a:t>What is right?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4467761"/>
            <a:ext cx="7848600" cy="13234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7030A0"/>
                </a:solidFill>
              </a:rPr>
              <a:t>Write a short description about responsibility and rights.</a:t>
            </a:r>
            <a:endParaRPr lang="en-US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3810000" cy="28956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-10.gif"/>
          <p:cNvPicPr>
            <a:picLocks noChangeAspect="1"/>
          </p:cNvPicPr>
          <p:nvPr/>
        </p:nvPicPr>
        <p:blipFill>
          <a:blip r:embed="rId4">
            <a:lum contrast="4000"/>
          </a:blip>
          <a:stretch>
            <a:fillRect/>
          </a:stretch>
        </p:blipFill>
        <p:spPr>
          <a:xfrm>
            <a:off x="762000" y="1709726"/>
            <a:ext cx="7781522" cy="438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33372" y="537627"/>
            <a:ext cx="757242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8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THANK’S TO ALL</a:t>
            </a:r>
            <a:endParaRPr lang="en-US" sz="6800" b="1" cap="none" spc="0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8600" y="2275022"/>
            <a:ext cx="4366158" cy="1500199"/>
            <a:chOff x="4500562" y="2285991"/>
            <a:chExt cx="4366158" cy="2554147"/>
          </a:xfrm>
        </p:grpSpPr>
        <p:sp>
          <p:nvSpPr>
            <p:cNvPr id="6" name="Rounded Rectangle 5"/>
            <p:cNvSpPr/>
            <p:nvPr/>
          </p:nvSpPr>
          <p:spPr>
            <a:xfrm>
              <a:off x="4500562" y="2285991"/>
              <a:ext cx="4286280" cy="2554147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80472" y="2458777"/>
              <a:ext cx="42862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Class: Nine &amp; Ten</a:t>
              </a:r>
            </a:p>
            <a:p>
              <a:r>
                <a:rPr lang="en-US" sz="3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Sub: English 1</a:t>
              </a:r>
              <a:r>
                <a:rPr lang="en-US" sz="3000" b="1" baseline="30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3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Paper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Time: 50 Minutes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895600" y="695533"/>
            <a:ext cx="2895600" cy="1143000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Identity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 bwMode="auto">
          <a:xfrm>
            <a:off x="1752600" y="4648200"/>
            <a:ext cx="6057660" cy="185737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i="1" dirty="0">
                <a:solidFill>
                  <a:srgbClr val="002060"/>
                </a:solidFill>
                <a:latin typeface="Arial"/>
              </a:rPr>
              <a:t>S.M.MOZAMMEL KABIR (TOTOL)</a:t>
            </a:r>
            <a:endParaRPr lang="en-US" dirty="0">
              <a:solidFill>
                <a:srgbClr val="292934"/>
              </a:solidFill>
              <a:latin typeface="Arial"/>
            </a:endParaRP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dirty="0">
                <a:solidFill>
                  <a:srgbClr val="0000FF"/>
                </a:solidFill>
                <a:latin typeface="Century Gothic"/>
              </a:rPr>
              <a:t>			  </a:t>
            </a:r>
            <a:r>
              <a:rPr lang="en-US" b="1" dirty="0">
                <a:solidFill>
                  <a:srgbClr val="FF0000"/>
                </a:solidFill>
                <a:latin typeface="Century Gothic"/>
              </a:rPr>
              <a:t>Asst. Head Master</a:t>
            </a: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Bhawal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Baria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Union High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School,Gazipur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Sadar</a:t>
            </a:r>
            <a:endParaRPr lang="en-US" b="1" dirty="0">
              <a:solidFill>
                <a:srgbClr val="0000FF"/>
              </a:solidFill>
              <a:latin typeface="Century Gothic"/>
            </a:endParaRP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b="1" dirty="0">
                <a:solidFill>
                  <a:srgbClr val="008000"/>
                </a:solidFill>
                <a:latin typeface="Century Gothic"/>
              </a:rPr>
              <a:t>Mobile: 01770633593 Email:- tmcsltd777@gmail.com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75022"/>
            <a:ext cx="1440180" cy="17990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81600" y="4617422"/>
            <a:ext cx="32766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Voluntary service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648200"/>
            <a:ext cx="24384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Men help men</a:t>
            </a:r>
            <a:endParaRPr lang="en-US" sz="2400" dirty="0"/>
          </a:p>
        </p:txBody>
      </p:sp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3"/>
          <a:srcRect t="6891" b="11765"/>
          <a:stretch>
            <a:fillRect/>
          </a:stretch>
        </p:blipFill>
        <p:spPr>
          <a:xfrm>
            <a:off x="4572000" y="1676400"/>
            <a:ext cx="4419600" cy="2692838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rcRect t="15000"/>
          <a:stretch>
            <a:fillRect/>
          </a:stretch>
        </p:blipFill>
        <p:spPr>
          <a:xfrm>
            <a:off x="76200" y="1660071"/>
            <a:ext cx="4419600" cy="268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914400"/>
            <a:ext cx="518160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Today’s lesson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733800"/>
            <a:ext cx="6705600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Responsibilities</a:t>
            </a:r>
            <a:endParaRPr lang="en-US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58674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The students will able to 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0"/>
            <a:ext cx="80010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Say what a country do for it’s citizen?</a:t>
            </a:r>
            <a:endParaRPr lang="en-US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387025"/>
            <a:ext cx="5335115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Know what is responsibility?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257974"/>
            <a:ext cx="80010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Understand as a citizen what should we do for our country?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rcRect b="5697"/>
          <a:stretch>
            <a:fillRect/>
          </a:stretch>
        </p:blipFill>
        <p:spPr>
          <a:xfrm>
            <a:off x="132735" y="381000"/>
            <a:ext cx="4222648" cy="2743200"/>
          </a:xfrm>
          <a:prstGeom prst="rect">
            <a:avLst/>
          </a:prstGeom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0400"/>
            <a:ext cx="4251961" cy="2743200"/>
          </a:xfrm>
          <a:prstGeom prst="rect">
            <a:avLst/>
          </a:prstGeom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1000"/>
            <a:ext cx="4101586" cy="2438400"/>
          </a:xfrm>
          <a:prstGeom prst="rect">
            <a:avLst/>
          </a:prstGeom>
        </p:spPr>
      </p:pic>
      <p:pic>
        <p:nvPicPr>
          <p:cNvPr id="6" name="Picture 5" descr="download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200400"/>
            <a:ext cx="2781974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6096000"/>
            <a:ext cx="1600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DO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rcRect b="9091"/>
          <a:stretch>
            <a:fillRect/>
          </a:stretch>
        </p:blipFill>
        <p:spPr>
          <a:xfrm>
            <a:off x="4724399" y="381000"/>
            <a:ext cx="3584643" cy="2286000"/>
          </a:xfrm>
          <a:prstGeom prst="rect">
            <a:avLst/>
          </a:prstGeom>
        </p:spPr>
      </p:pic>
      <p:pic>
        <p:nvPicPr>
          <p:cNvPr id="3" name="Picture 2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4172639" cy="2286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800" y="3352800"/>
            <a:ext cx="8382000" cy="2209800"/>
            <a:chOff x="228600" y="3276600"/>
            <a:chExt cx="8382000" cy="2209800"/>
          </a:xfrm>
        </p:grpSpPr>
        <p:pic>
          <p:nvPicPr>
            <p:cNvPr id="4" name="Picture 3" descr="UP_nirbachan_820160527191428.jpg"/>
            <p:cNvPicPr>
              <a:picLocks noChangeAspect="1"/>
            </p:cNvPicPr>
            <p:nvPr/>
          </p:nvPicPr>
          <p:blipFill>
            <a:blip r:embed="rId4"/>
            <a:srcRect t="6135" b="4901"/>
            <a:stretch>
              <a:fillRect/>
            </a:stretch>
          </p:blipFill>
          <p:spPr>
            <a:xfrm>
              <a:off x="228600" y="3276600"/>
              <a:ext cx="4495800" cy="2209800"/>
            </a:xfrm>
            <a:prstGeom prst="rect">
              <a:avLst/>
            </a:prstGeom>
          </p:spPr>
        </p:pic>
        <p:pic>
          <p:nvPicPr>
            <p:cNvPr id="5" name="Picture 4" descr="22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3290010"/>
              <a:ext cx="3886200" cy="218598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267200" y="5791200"/>
            <a:ext cx="1600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DO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4767594" cy="2971800"/>
          </a:xfrm>
          <a:prstGeom prst="rect">
            <a:avLst/>
          </a:prstGeom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3"/>
          <a:srcRect b="22668"/>
          <a:stretch>
            <a:fillRect/>
          </a:stretch>
        </p:blipFill>
        <p:spPr>
          <a:xfrm>
            <a:off x="5105400" y="533400"/>
            <a:ext cx="3814967" cy="2209800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0"/>
            <a:ext cx="4993104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3581400"/>
            <a:ext cx="2590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NOT TO DO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42845"/>
            <a:ext cx="4267200" cy="28483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53000" y="381000"/>
            <a:ext cx="3886200" cy="5562600"/>
            <a:chOff x="4876800" y="652494"/>
            <a:chExt cx="3505200" cy="4624356"/>
          </a:xfrm>
        </p:grpSpPr>
        <p:pic>
          <p:nvPicPr>
            <p:cNvPr id="5" name="Picture 4" descr="file (5).jpeg"/>
            <p:cNvPicPr>
              <a:picLocks noChangeAspect="1"/>
            </p:cNvPicPr>
            <p:nvPr/>
          </p:nvPicPr>
          <p:blipFill>
            <a:blip r:embed="rId3"/>
            <a:srcRect l="11348" r="1655"/>
            <a:stretch>
              <a:fillRect/>
            </a:stretch>
          </p:blipFill>
          <p:spPr>
            <a:xfrm>
              <a:off x="4876800" y="2590800"/>
              <a:ext cx="3505200" cy="2686050"/>
            </a:xfrm>
            <a:prstGeom prst="rect">
              <a:avLst/>
            </a:prstGeom>
          </p:spPr>
        </p:pic>
        <p:pic>
          <p:nvPicPr>
            <p:cNvPr id="8" name="Picture 7" descr="images (9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800" y="652494"/>
              <a:ext cx="3505200" cy="1938306"/>
            </a:xfrm>
            <a:prstGeom prst="rect">
              <a:avLst/>
            </a:prstGeom>
          </p:spPr>
        </p:pic>
      </p:grpSp>
      <p:pic>
        <p:nvPicPr>
          <p:cNvPr id="10" name="Picture 9" descr="025.jpg"/>
          <p:cNvPicPr>
            <a:picLocks noChangeAspect="1"/>
          </p:cNvPicPr>
          <p:nvPr/>
        </p:nvPicPr>
        <p:blipFill>
          <a:blip r:embed="rId5"/>
          <a:srcRect l="3412"/>
          <a:stretch>
            <a:fillRect/>
          </a:stretch>
        </p:blipFill>
        <p:spPr>
          <a:xfrm>
            <a:off x="457200" y="381000"/>
            <a:ext cx="4314825" cy="2507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044625"/>
            <a:ext cx="28194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NOT TO DO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210</Words>
  <Application>Microsoft Office PowerPoint</Application>
  <PresentationFormat>On-screen Show (4:3)</PresentationFormat>
  <Paragraphs>71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Algerian</vt:lpstr>
      <vt:lpstr>Arial</vt:lpstr>
      <vt:lpstr>Calibri</vt:lpstr>
      <vt:lpstr>Century Gothic</vt:lpstr>
      <vt:lpstr>Courier New</vt:lpstr>
      <vt:lpstr>Lucida Calligraphy</vt:lpstr>
      <vt:lpstr>Lucida Sans Unicode</vt:lpstr>
      <vt:lpstr>NikoshBAN</vt:lpstr>
      <vt:lpstr>Times New Roman</vt:lpstr>
      <vt:lpstr>Verdana</vt:lpstr>
      <vt:lpstr>Wingdings</vt:lpstr>
      <vt:lpstr>Wingdings 2</vt:lpstr>
      <vt:lpstr>Wingdings 3</vt:lpstr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HEC</cp:lastModifiedBy>
  <cp:revision>94</cp:revision>
  <dcterms:created xsi:type="dcterms:W3CDTF">2015-02-06T13:49:03Z</dcterms:created>
  <dcterms:modified xsi:type="dcterms:W3CDTF">2020-10-02T04:22:27Z</dcterms:modified>
</cp:coreProperties>
</file>