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588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51145_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1e95feee6c3a47977a98a3ed63a72f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315200" cy="49530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990600" y="990600"/>
            <a:ext cx="7086600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9105faa766c7104e12297eeebf5d394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381000"/>
          <a:ext cx="8458200" cy="55724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95600"/>
                <a:gridCol w="2819400"/>
                <a:gridCol w="2743200"/>
              </a:tblGrid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গ্রীষ্মকালীন</a:t>
                      </a:r>
                      <a:r>
                        <a:rPr lang="en-US" sz="36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en-US" sz="36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শীতকালীন</a:t>
                      </a:r>
                      <a:r>
                        <a:rPr lang="en-US" sz="36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en-US" sz="36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বারোমাসি</a:t>
                      </a:r>
                      <a:r>
                        <a:rPr lang="en-US" sz="36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en-US" sz="36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24608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1981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819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কাঁঠাল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657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4800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পেয়ারা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1981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2971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বরই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2057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পেঁপে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3124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4191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নারিকেল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স্বাস্হ্য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কলা,আঙ্গুর,কমলা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গ্রীষ্মকালে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ফলের পিকচার ফলের না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24200"/>
            <a:ext cx="8382000" cy="35052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343400" y="3048000"/>
            <a:ext cx="4419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4038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মৌসুমী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95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ফলগুলোকে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590800"/>
            <a:ext cx="3733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9600" y="266700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85800" y="3886200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85800" y="487680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733800"/>
            <a:ext cx="3962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4953000"/>
            <a:ext cx="3810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67000" y="130314"/>
            <a:ext cx="4343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8610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আম,জাম,লিচু,কাঁঠাল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বেল,পেয়ারা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আনারস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2514600"/>
            <a:ext cx="4343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429000"/>
            <a:ext cx="8382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কমলা,জলপাই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4724400"/>
            <a:ext cx="41910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562600"/>
            <a:ext cx="8763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বারোমাসই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পেঁপে,কলা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নারিকেল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2895600" y="0"/>
            <a:ext cx="3733800" cy="1676400"/>
            <a:chOff x="2895600" y="0"/>
            <a:chExt cx="3733800" cy="1676400"/>
          </a:xfrm>
        </p:grpSpPr>
        <p:sp>
          <p:nvSpPr>
            <p:cNvPr id="3" name="Flowchart: Magnetic Disk 2"/>
            <p:cNvSpPr/>
            <p:nvPr/>
          </p:nvSpPr>
          <p:spPr>
            <a:xfrm>
              <a:off x="2895600" y="0"/>
              <a:ext cx="3733800" cy="1676400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05200" y="762000"/>
              <a:ext cx="2743200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 descr="image-1017-1514611226.jpg"/>
          <p:cNvPicPr>
            <a:picLocks noChangeAspect="1"/>
          </p:cNvPicPr>
          <p:nvPr/>
        </p:nvPicPr>
        <p:blipFill>
          <a:blip r:embed="rId3"/>
          <a:srcRect r="43855"/>
          <a:stretch>
            <a:fillRect/>
          </a:stretch>
        </p:blipFill>
        <p:spPr>
          <a:xfrm>
            <a:off x="3200400" y="3657600"/>
            <a:ext cx="3048000" cy="239924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04800" y="1981200"/>
            <a:ext cx="85344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২টি ,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514600" y="152400"/>
            <a:ext cx="5029200" cy="1295400"/>
            <a:chOff x="2514600" y="152400"/>
            <a:chExt cx="5029200" cy="1295400"/>
          </a:xfrm>
        </p:grpSpPr>
        <p:sp>
          <p:nvSpPr>
            <p:cNvPr id="3" name="Oval Callout 2"/>
            <p:cNvSpPr/>
            <p:nvPr/>
          </p:nvSpPr>
          <p:spPr>
            <a:xfrm>
              <a:off x="2514600" y="152400"/>
              <a:ext cx="5029200" cy="1295400"/>
            </a:xfrm>
            <a:prstGeom prst="wedgeEllipseCallout">
              <a:avLst>
                <a:gd name="adj1" fmla="val -40398"/>
                <a:gd name="adj2" fmla="val 9794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33800" y="457200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image-1017-15146112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886200"/>
            <a:ext cx="2937603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8600" y="2362200"/>
            <a:ext cx="85344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3810000"/>
          <a:ext cx="51054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/>
                <a:gridCol w="1727200"/>
                <a:gridCol w="16764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গ্রীষ্মকালীন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শীতকালীন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বারোমাসি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895600" y="152400"/>
            <a:ext cx="4495800" cy="1600200"/>
            <a:chOff x="2895600" y="152400"/>
            <a:chExt cx="4495800" cy="1600200"/>
          </a:xfrm>
        </p:grpSpPr>
        <p:sp>
          <p:nvSpPr>
            <p:cNvPr id="3" name="Down Arrow Callout 2"/>
            <p:cNvSpPr/>
            <p:nvPr/>
          </p:nvSpPr>
          <p:spPr>
            <a:xfrm>
              <a:off x="2895600" y="152400"/>
              <a:ext cx="4495800" cy="1600200"/>
            </a:xfrm>
            <a:prstGeom prst="downArrowCallo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33800" y="304800"/>
              <a:ext cx="281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81000" y="1981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895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8100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G_20200212_1248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419600"/>
            <a:ext cx="3124200" cy="220980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f4003a9d398ff90cb24ece17d59d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381000"/>
            <a:ext cx="37338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8382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84395_1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505200"/>
            <a:ext cx="4419600" cy="274320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4" dur="123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5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7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KNVAwyPc3keOSnL6vUv6k5w0jSm0Z55f9M1Rmrm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1440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সুস্হ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381000" y="228600"/>
            <a:ext cx="8763000" cy="1524000"/>
            <a:chOff x="381000" y="228600"/>
            <a:chExt cx="8763000" cy="1524000"/>
          </a:xfrm>
        </p:grpSpPr>
        <p:sp>
          <p:nvSpPr>
            <p:cNvPr id="3" name="Bevel 2"/>
            <p:cNvSpPr/>
            <p:nvPr/>
          </p:nvSpPr>
          <p:spPr>
            <a:xfrm>
              <a:off x="2438400" y="228600"/>
              <a:ext cx="4800600" cy="1447800"/>
            </a:xfrm>
            <a:prstGeom prst="bevel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qual 3"/>
            <p:cNvSpPr/>
            <p:nvPr/>
          </p:nvSpPr>
          <p:spPr>
            <a:xfrm>
              <a:off x="381000" y="1295400"/>
              <a:ext cx="2590800" cy="457200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Equal 4"/>
            <p:cNvSpPr/>
            <p:nvPr/>
          </p:nvSpPr>
          <p:spPr>
            <a:xfrm>
              <a:off x="6553200" y="1295400"/>
              <a:ext cx="2590800" cy="457200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71800" y="609600"/>
              <a:ext cx="3886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 descr="IMG_20191007_214621.jpg"/>
          <p:cNvPicPr>
            <a:picLocks noChangeAspect="1"/>
          </p:cNvPicPr>
          <p:nvPr/>
        </p:nvPicPr>
        <p:blipFill>
          <a:blip r:embed="rId3" cstate="print"/>
          <a:srcRect t="13334" r="54166" b="3333"/>
          <a:stretch>
            <a:fillRect/>
          </a:stretch>
        </p:blipFill>
        <p:spPr>
          <a:xfrm>
            <a:off x="304800" y="2286000"/>
            <a:ext cx="3048000" cy="2895600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3581400" y="2438400"/>
            <a:ext cx="533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দেব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Email:sujitdeb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NikoshBAN" pitchFamily="2" charset="0"/>
              </a:rPr>
              <a:t>142@gmail.com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4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5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7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9105faa766c7104e12297eeebf5d3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2743200" y="228600"/>
            <a:ext cx="4343400" cy="1295400"/>
            <a:chOff x="2743200" y="304800"/>
            <a:chExt cx="4343400" cy="1219200"/>
          </a:xfrm>
        </p:grpSpPr>
        <p:sp>
          <p:nvSpPr>
            <p:cNvPr id="4" name="Frame 3"/>
            <p:cNvSpPr/>
            <p:nvPr/>
          </p:nvSpPr>
          <p:spPr>
            <a:xfrm>
              <a:off x="2743200" y="304800"/>
              <a:ext cx="4343400" cy="1219200"/>
            </a:xfrm>
            <a:prstGeom prst="fram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52800" y="591671"/>
              <a:ext cx="3276600" cy="666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400"/>
            <a:ext cx="2333866" cy="2875425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/>
          <p:cNvGrpSpPr/>
          <p:nvPr/>
        </p:nvGrpSpPr>
        <p:grpSpPr>
          <a:xfrm>
            <a:off x="2667000" y="1828800"/>
            <a:ext cx="6477000" cy="5029200"/>
            <a:chOff x="2667000" y="1828800"/>
            <a:chExt cx="6477000" cy="5029200"/>
          </a:xfrm>
        </p:grpSpPr>
        <p:sp>
          <p:nvSpPr>
            <p:cNvPr id="8" name="Bevel 7"/>
            <p:cNvSpPr/>
            <p:nvPr/>
          </p:nvSpPr>
          <p:spPr>
            <a:xfrm>
              <a:off x="2667000" y="1828800"/>
              <a:ext cx="6477000" cy="5029200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5200" y="2667000"/>
              <a:ext cx="4876800" cy="335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বিষয়:প্রাথমিক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তৃতীয়</a:t>
              </a:r>
              <a:endPara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পাঠের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শিরোনাম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খাদ্য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ফল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পাঠ্যাংশ:মানুষ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ফল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খায়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---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তালিকা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দেওয়া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অধ্যায়:৭</a:t>
              </a:r>
            </a:p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সময়:৪০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ngtree-flower-nature-background-chamomile-bloom-png-image_320593.jpg"/>
          <p:cNvPicPr>
            <a:picLocks noChangeAspect="1"/>
          </p:cNvPicPr>
          <p:nvPr/>
        </p:nvPicPr>
        <p:blipFill>
          <a:blip r:embed="rId2"/>
          <a:srcRect t="5556" r="1111" b="55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2819400" y="228600"/>
            <a:ext cx="4267200" cy="1447800"/>
            <a:chOff x="2819400" y="228600"/>
            <a:chExt cx="4267200" cy="1447800"/>
          </a:xfrm>
        </p:grpSpPr>
        <p:sp>
          <p:nvSpPr>
            <p:cNvPr id="3" name="Down Arrow Callout 2"/>
            <p:cNvSpPr/>
            <p:nvPr/>
          </p:nvSpPr>
          <p:spPr>
            <a:xfrm>
              <a:off x="2819400" y="228600"/>
              <a:ext cx="4267200" cy="1447800"/>
            </a:xfrm>
            <a:prstGeom prst="downArrowCallo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29000" y="381000"/>
              <a:ext cx="3276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600" y="1981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৮.৩.১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মৌসুমী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8956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৮.৩.২পুষ্টি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মৌসুমী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810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৮.৩.৪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724400"/>
            <a:ext cx="7467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৮.৩.৫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মৌসুমী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খাদ্যমান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819400" y="304800"/>
            <a:ext cx="4343400" cy="1600200"/>
            <a:chOff x="2819400" y="304800"/>
            <a:chExt cx="4343400" cy="1600200"/>
          </a:xfrm>
        </p:grpSpPr>
        <p:sp>
          <p:nvSpPr>
            <p:cNvPr id="3" name="Flowchart: Magnetic Disk 2"/>
            <p:cNvSpPr/>
            <p:nvPr/>
          </p:nvSpPr>
          <p:spPr>
            <a:xfrm>
              <a:off x="2819400" y="304800"/>
              <a:ext cx="4343400" cy="1600200"/>
            </a:xfrm>
            <a:prstGeom prst="flowChartMagneticDisk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29000" y="990600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95600" y="2667000"/>
            <a:ext cx="5867400" cy="2667000"/>
            <a:chOff x="1981200" y="2667000"/>
            <a:chExt cx="6324600" cy="2667000"/>
          </a:xfrm>
        </p:grpSpPr>
        <p:sp>
          <p:nvSpPr>
            <p:cNvPr id="6" name="Rectangle 5"/>
            <p:cNvSpPr/>
            <p:nvPr/>
          </p:nvSpPr>
          <p:spPr>
            <a:xfrm>
              <a:off x="1981200" y="2667000"/>
              <a:ext cx="6324600" cy="2667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4600" y="2971800"/>
              <a:ext cx="5334000" cy="206210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খাদ্য</a:t>
              </a:r>
              <a:r>
                <a:rPr lang="en-US" sz="4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48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ফল</a:t>
              </a:r>
              <a:r>
                <a:rPr lang="en-US" sz="4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অধ্যায়:৭</a:t>
              </a:r>
            </a:p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৪৮ - ৪৯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 descr="ফলের পিকচার ফলের না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0"/>
            <a:ext cx="27432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90800" y="228600"/>
            <a:ext cx="44196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অভিজ্ঞতা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124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দামি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কমদামী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পুষ্টিমান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762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স্বাস্হ্যের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33400" y="3556575"/>
            <a:ext cx="8077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04800"/>
            <a:ext cx="75438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219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মৌসুমী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05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১।তোমাদের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3200400"/>
          <a:ext cx="57912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 descr="unname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447800" y="304800"/>
            <a:ext cx="655319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143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মৌসুমী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828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" y="2743200"/>
          <a:ext cx="8534400" cy="3505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44800"/>
                <a:gridCol w="2844800"/>
                <a:gridCol w="2844800"/>
              </a:tblGrid>
              <a:tr h="118357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গ্রীষ্মকালীন</a:t>
                      </a:r>
                      <a:r>
                        <a:rPr lang="en-US" sz="36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en-US" sz="36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শীতকালীন</a:t>
                      </a:r>
                      <a:r>
                        <a:rPr lang="en-US" sz="36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en-US" sz="36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বারোমাসি</a:t>
                      </a:r>
                      <a:r>
                        <a:rPr lang="en-US" sz="36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en-US" sz="36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3216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f4003a9d398ff90cb24ece17d59d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ফলগুলোকে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9144000" cy="5715000"/>
            <a:chOff x="0" y="1143000"/>
            <a:chExt cx="9144000" cy="5715000"/>
          </a:xfrm>
        </p:grpSpPr>
        <p:pic>
          <p:nvPicPr>
            <p:cNvPr id="5" name="Picture 4" descr="947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143000"/>
              <a:ext cx="2895600" cy="1828800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downloa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800" y="3048000"/>
              <a:ext cx="2438400" cy="1676400"/>
            </a:xfrm>
            <a:prstGeom prst="rect">
              <a:avLst/>
            </a:prstGeom>
            <a:ln w="38100" cap="sq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image-323610-159411527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876800"/>
              <a:ext cx="2971800" cy="1981200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jackfruit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0400" y="4953000"/>
              <a:ext cx="2971800" cy="1905000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wood_apple_pic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200400"/>
              <a:ext cx="2971800" cy="1524000"/>
            </a:xfrm>
            <a:prstGeom prst="rect">
              <a:avLst/>
            </a:prstGeom>
            <a:ln w="38100" cap="sq">
              <a:solidFill>
                <a:srgbClr val="0070C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 descr="mango_aam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77000" y="4953000"/>
              <a:ext cx="2667000" cy="1905000"/>
            </a:xfrm>
            <a:prstGeom prst="rect">
              <a:avLst/>
            </a:prstGeom>
            <a:ln w="38100" cap="sq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 descr="boroimbd-4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76600" y="3200400"/>
              <a:ext cx="2819400" cy="1524000"/>
            </a:xfrm>
            <a:prstGeom prst="rect">
              <a:avLst/>
            </a:prstGeom>
            <a:ln w="38100" cap="sq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 descr="Coconut-1907280523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72200" y="1143000"/>
              <a:ext cx="2667000" cy="1676400"/>
            </a:xfrm>
            <a:prstGeom prst="rect">
              <a:avLst/>
            </a:prstGeom>
            <a:ln w="38100" cap="sq">
              <a:solidFill>
                <a:srgbClr val="00B05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 descr="image-163581-1554466315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00400" y="1143000"/>
              <a:ext cx="2819400" cy="1828800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381000" y="1066800"/>
            <a:ext cx="1905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পেঁপে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1143000"/>
            <a:ext cx="1447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1143001"/>
            <a:ext cx="1981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নারিকেল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3124200"/>
            <a:ext cx="1752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6200" y="3124200"/>
            <a:ext cx="1828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3048000"/>
            <a:ext cx="1905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4800600"/>
            <a:ext cx="2133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পেয়ারা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4876800"/>
            <a:ext cx="1752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কাঁঠাল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34200" y="4876800"/>
            <a:ext cx="1905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60000"/>
            <a:lumOff val="40000"/>
          </a:schemeClr>
        </a:solidFill>
        <a:ln>
          <a:solidFill>
            <a:srgbClr val="FF0000"/>
          </a:solidFill>
        </a:ln>
      </a:spPr>
      <a:bodyPr rtlCol="0" anchor="ctr"/>
      <a:lstStyle>
        <a:defPPr algn="ctr">
          <a:defRPr dirty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455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Bipula The Great</cp:lastModifiedBy>
  <cp:revision>123</cp:revision>
  <dcterms:created xsi:type="dcterms:W3CDTF">2006-08-16T00:00:00Z</dcterms:created>
  <dcterms:modified xsi:type="dcterms:W3CDTF">2020-09-26T14:57:52Z</dcterms:modified>
</cp:coreProperties>
</file>