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9" r:id="rId2"/>
    <p:sldId id="272" r:id="rId3"/>
    <p:sldId id="273" r:id="rId4"/>
    <p:sldId id="274" r:id="rId5"/>
    <p:sldId id="258" r:id="rId6"/>
    <p:sldId id="259" r:id="rId7"/>
    <p:sldId id="260" r:id="rId8"/>
    <p:sldId id="263" r:id="rId9"/>
    <p:sldId id="261" r:id="rId10"/>
    <p:sldId id="275" r:id="rId11"/>
    <p:sldId id="262" r:id="rId12"/>
    <p:sldId id="276" r:id="rId13"/>
    <p:sldId id="277" r:id="rId14"/>
    <p:sldId id="278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5CB13D8-043C-4471-AD9F-18B667F79CE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8BDF847-AAA3-4296-83BD-975D24014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8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13D8-043C-4471-AD9F-18B667F79CE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F847-AAA3-4296-83BD-975D24014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3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5CB13D8-043C-4471-AD9F-18B667F79CE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8BDF847-AAA3-4296-83BD-975D24014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57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5CB13D8-043C-4471-AD9F-18B667F79CE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8BDF847-AAA3-4296-83BD-975D240147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251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5CB13D8-043C-4471-AD9F-18B667F79CE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8BDF847-AAA3-4296-83BD-975D24014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9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13D8-043C-4471-AD9F-18B667F79CE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F847-AAA3-4296-83BD-975D24014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21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13D8-043C-4471-AD9F-18B667F79CE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F847-AAA3-4296-83BD-975D24014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92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13D8-043C-4471-AD9F-18B667F79CE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F847-AAA3-4296-83BD-975D24014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4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5CB13D8-043C-4471-AD9F-18B667F79CE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8BDF847-AAA3-4296-83BD-975D24014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13D8-043C-4471-AD9F-18B667F79CE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F847-AAA3-4296-83BD-975D24014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1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5CB13D8-043C-4471-AD9F-18B667F79CE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8BDF847-AAA3-4296-83BD-975D24014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7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13D8-043C-4471-AD9F-18B667F79CE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F847-AAA3-4296-83BD-975D24014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6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13D8-043C-4471-AD9F-18B667F79CE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F847-AAA3-4296-83BD-975D24014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6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13D8-043C-4471-AD9F-18B667F79CE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F847-AAA3-4296-83BD-975D24014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0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13D8-043C-4471-AD9F-18B667F79CE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F847-AAA3-4296-83BD-975D24014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5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13D8-043C-4471-AD9F-18B667F79CE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F847-AAA3-4296-83BD-975D24014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1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13D8-043C-4471-AD9F-18B667F79CE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F847-AAA3-4296-83BD-975D24014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6">
                <a:lumMod val="60000"/>
                <a:lumOff val="40000"/>
                <a:alpha val="69000"/>
              </a:schemeClr>
            </a:gs>
            <a:gs pos="74000">
              <a:schemeClr val="accent1">
                <a:lumMod val="45000"/>
                <a:lumOff val="5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13D8-043C-4471-AD9F-18B667F79CE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DF847-AAA3-4296-83BD-975D24014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13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eb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542" y="112542"/>
            <a:ext cx="11929403" cy="658368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1354" y="253218"/>
            <a:ext cx="11577711" cy="626012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4" y="3821373"/>
            <a:ext cx="11464418" cy="2579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4" y="411566"/>
            <a:ext cx="11464418" cy="340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9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bil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1" y="1828801"/>
            <a:ext cx="5963553" cy="396847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4381500" y="2095500"/>
            <a:ext cx="1813560" cy="670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57600" y="106680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গুগল সার্চ ইঞ্জিন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7959197" y="1718203"/>
            <a:ext cx="736026" cy="347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34200" y="106680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মোবাইল সেট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0267" y="5503994"/>
            <a:ext cx="4386943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মোবাইলে ইন্টারনেট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228601"/>
            <a:ext cx="64008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ইন্টারনেট ব্যবহারের মাধ্যম ও তথ্য সংগ্রহ 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542" y="112542"/>
            <a:ext cx="11929403" cy="658368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1354" y="253218"/>
            <a:ext cx="11577711" cy="626012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7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542" y="112542"/>
            <a:ext cx="11929403" cy="658368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1354" y="253218"/>
            <a:ext cx="11577711" cy="626012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" y="1257251"/>
            <a:ext cx="10959152" cy="4193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0872" y="5633501"/>
            <a:ext cx="24384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উইকিপিডিয়া - Google Search - Mozilla Firefox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205" y="1564690"/>
            <a:ext cx="5745708" cy="21884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9672" y="366257"/>
            <a:ext cx="64008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ইন্টারনেট ব্যবহারের মাধ্যম ও তথ্য সংগ্রহ 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25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001000" y="1066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5885" y="420469"/>
            <a:ext cx="3195851" cy="646331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ব্রাউজার ফায়ারফক্স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542" y="112542"/>
            <a:ext cx="11929403" cy="658368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354" y="253218"/>
            <a:ext cx="11577711" cy="626012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80" y="1542137"/>
            <a:ext cx="10604310" cy="480142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10800000">
            <a:off x="4012809" y="764364"/>
            <a:ext cx="2057400" cy="19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29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5531" y="638033"/>
            <a:ext cx="5943600" cy="5847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সার্চ পরবর্তী বিভিন্ন সাইট সম্বলিত পেইজ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google - Google Search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25" y="1541007"/>
            <a:ext cx="8766412" cy="4719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542" y="112542"/>
            <a:ext cx="11929403" cy="658368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1354" y="253218"/>
            <a:ext cx="11577711" cy="626012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0805" y="393084"/>
            <a:ext cx="4876800" cy="646331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গুগল থেকে সার্চ করে পাওয়া ছবি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2072" y="5635286"/>
            <a:ext cx="519545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ইন্টারনেটে পাওয়া আবহাওয়ার ছবি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431" y="1109753"/>
            <a:ext cx="7269549" cy="44551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542" y="112542"/>
            <a:ext cx="11929403" cy="658368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1354" y="253218"/>
            <a:ext cx="11577711" cy="626012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6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542" y="112542"/>
            <a:ext cx="11929403" cy="658368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1354" y="253218"/>
            <a:ext cx="11577711" cy="626012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30450" y="1710562"/>
            <a:ext cx="127951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343466"/>
              </p:ext>
            </p:extLst>
          </p:nvPr>
        </p:nvGraphicFramePr>
        <p:xfrm>
          <a:off x="1815140" y="3232282"/>
          <a:ext cx="8128000" cy="124561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128000"/>
              </a:tblGrid>
              <a:tr h="802836"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ইন্টারনেট</a:t>
                      </a:r>
                      <a:r>
                        <a:rPr lang="en-US" sz="3600" b="0" baseline="0" dirty="0" smtClean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3600" b="0" baseline="0" dirty="0" err="1" smtClean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</a:t>
                      </a:r>
                      <a:r>
                        <a:rPr lang="en-US" sz="3600" b="0" baseline="0" dirty="0" smtClean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3600" b="0" baseline="0" dirty="0" smtClean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</a:t>
                      </a:r>
                      <a:r>
                        <a:rPr lang="en-US" sz="3600" b="0" baseline="0" dirty="0" smtClean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তথ্য</a:t>
                      </a:r>
                      <a:r>
                        <a:rPr lang="en-US" sz="3600" b="0" baseline="0" dirty="0" smtClean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সংগ্রহ</a:t>
                      </a:r>
                      <a:r>
                        <a:rPr lang="en-US" sz="3600" b="0" baseline="0" dirty="0" smtClean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3600" b="0" baseline="0" dirty="0" smtClean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3600" b="0" baseline="0" dirty="0" smtClean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 </a:t>
                      </a:r>
                      <a:endParaRPr lang="en-US" sz="3600" b="0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42775"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81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542" y="112542"/>
            <a:ext cx="11929403" cy="658368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1354" y="253218"/>
            <a:ext cx="11577711" cy="626012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2" y="385521"/>
            <a:ext cx="11327641" cy="602892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77242" y="4684542"/>
            <a:ext cx="2848394" cy="1828800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8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34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542" y="112542"/>
            <a:ext cx="11929403" cy="658368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1354" y="253218"/>
            <a:ext cx="11577711" cy="626012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DB02957-CB50-4E46-93B4-F053A459E8DB}"/>
              </a:ext>
            </a:extLst>
          </p:cNvPr>
          <p:cNvSpPr/>
          <p:nvPr/>
        </p:nvSpPr>
        <p:spPr>
          <a:xfrm>
            <a:off x="2933700" y="212779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রফিকুল ইসলাম</a:t>
            </a:r>
          </a:p>
          <a:p>
            <a:pPr algn="ctr"/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নায়াপাড়া সরকারি প্রাথমিক বিদ্যালয়</a:t>
            </a:r>
          </a:p>
          <a:p>
            <a:pPr algn="ctr"/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চৌহালী-সিরাজগঞ্জ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418DF60-6CD5-4960-85F4-487DDFAB7FF0}"/>
              </a:ext>
            </a:extLst>
          </p:cNvPr>
          <p:cNvSpPr/>
          <p:nvPr/>
        </p:nvSpPr>
        <p:spPr>
          <a:xfrm>
            <a:off x="4251960" y="847636"/>
            <a:ext cx="3916680" cy="105156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4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E44F4D0-0EB8-4F63-B624-B5019BB9D75E}"/>
              </a:ext>
            </a:extLst>
          </p:cNvPr>
          <p:cNvGrpSpPr/>
          <p:nvPr/>
        </p:nvGrpSpPr>
        <p:grpSpPr>
          <a:xfrm>
            <a:off x="167640" y="152400"/>
            <a:ext cx="11795760" cy="6507480"/>
            <a:chOff x="167640" y="152400"/>
            <a:chExt cx="11795760" cy="6507480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44B46CF7-4FAF-498D-9FC8-9EFDA923EC9D}"/>
                </a:ext>
              </a:extLst>
            </p:cNvPr>
            <p:cNvSpPr/>
            <p:nvPr/>
          </p:nvSpPr>
          <p:spPr>
            <a:xfrm>
              <a:off x="167640" y="152400"/>
              <a:ext cx="11795760" cy="6507480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393574B2-E08F-4916-AD5E-D2E0D8792FF9}"/>
                </a:ext>
              </a:extLst>
            </p:cNvPr>
            <p:cNvSpPr/>
            <p:nvPr/>
          </p:nvSpPr>
          <p:spPr>
            <a:xfrm>
              <a:off x="350520" y="320040"/>
              <a:ext cx="11384280" cy="6111240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="" xmlns:a16="http://schemas.microsoft.com/office/drawing/2014/main" id="{6B93DEAE-6DF5-429B-8A18-DA18CF4409EE}"/>
              </a:ext>
            </a:extLst>
          </p:cNvPr>
          <p:cNvSpPr/>
          <p:nvPr/>
        </p:nvSpPr>
        <p:spPr>
          <a:xfrm>
            <a:off x="3739407" y="768915"/>
            <a:ext cx="3916680" cy="105156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3801F1A-1DFC-4030-AB47-36399E85AFF1}"/>
              </a:ext>
            </a:extLst>
          </p:cNvPr>
          <p:cNvSpPr/>
          <p:nvPr/>
        </p:nvSpPr>
        <p:spPr>
          <a:xfrm>
            <a:off x="802257" y="2269350"/>
            <a:ext cx="97909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 জীবনে তথ্য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ইন্টারনেট 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ব্যবহারের মাধ্যমে তথ্য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 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সময়ঃ ৪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endParaRPr lang="bn-BD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9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E44F4D0-0EB8-4F63-B624-B5019BB9D75E}"/>
              </a:ext>
            </a:extLst>
          </p:cNvPr>
          <p:cNvGrpSpPr/>
          <p:nvPr/>
        </p:nvGrpSpPr>
        <p:grpSpPr>
          <a:xfrm>
            <a:off x="167640" y="152400"/>
            <a:ext cx="11795760" cy="6507480"/>
            <a:chOff x="167640" y="152400"/>
            <a:chExt cx="11795760" cy="6507480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44B46CF7-4FAF-498D-9FC8-9EFDA923EC9D}"/>
                </a:ext>
              </a:extLst>
            </p:cNvPr>
            <p:cNvSpPr/>
            <p:nvPr/>
          </p:nvSpPr>
          <p:spPr>
            <a:xfrm>
              <a:off x="167640" y="152400"/>
              <a:ext cx="11795760" cy="6507480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393574B2-E08F-4916-AD5E-D2E0D8792FF9}"/>
                </a:ext>
              </a:extLst>
            </p:cNvPr>
            <p:cNvSpPr/>
            <p:nvPr/>
          </p:nvSpPr>
          <p:spPr>
            <a:xfrm>
              <a:off x="350520" y="320040"/>
              <a:ext cx="11384280" cy="6111240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>
            <a:extLst>
              <a:ext uri="{FF2B5EF4-FFF2-40B4-BE49-F238E27FC236}">
                <a16:creationId xmlns="" xmlns:a16="http://schemas.microsoft.com/office/drawing/2014/main" id="{FCD138D2-A28E-408D-8E9F-FF838D21D560}"/>
              </a:ext>
            </a:extLst>
          </p:cNvPr>
          <p:cNvSpPr/>
          <p:nvPr/>
        </p:nvSpPr>
        <p:spPr>
          <a:xfrm>
            <a:off x="3844582" y="1062111"/>
            <a:ext cx="3916680" cy="105156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BD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5617" y="3105835"/>
            <a:ext cx="102969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 - - </a:t>
            </a:r>
          </a:p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1.2,1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ইন্টারনেট ব্যবহার করে তথ্য সংগ্রহ  করতে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       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সংগৃহীত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শ্রেনিতে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১১.২.২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সংগৃহীত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bn-BD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55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542" y="112542"/>
            <a:ext cx="11929403" cy="658368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1354" y="253218"/>
            <a:ext cx="11577711" cy="626012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7" descr="C:\Users\pti noakhali\Pictures\New folder\pendrive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0343" y="463264"/>
            <a:ext cx="8813800" cy="47437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93909" y="5347676"/>
            <a:ext cx="2380598" cy="70788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পেনড্রাইভ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788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542" y="112542"/>
            <a:ext cx="11929403" cy="658368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1354" y="253218"/>
            <a:ext cx="11577711" cy="626012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C:\Users\pti noakhali\Pictures\New folder\memory c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7200" y="253218"/>
            <a:ext cx="7206018" cy="46599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24742" y="5128492"/>
            <a:ext cx="2750015" cy="70788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মেমরি কার্ড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5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542" y="112542"/>
            <a:ext cx="11929403" cy="658368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1354" y="253218"/>
            <a:ext cx="11577711" cy="626012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8" descr="C:\Users\pti noakhali\Pictures\New folder\mobil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9555" y="539522"/>
            <a:ext cx="7375375" cy="37458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00943" y="4800945"/>
            <a:ext cx="1752600" cy="70788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3979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542" y="112542"/>
            <a:ext cx="11929403" cy="658368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1354" y="253218"/>
            <a:ext cx="11577711" cy="626012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:\Users\pti noakhali\Pictures\New folder\dv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3467" y="387388"/>
            <a:ext cx="6691475" cy="43756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6347" y="5138912"/>
            <a:ext cx="272179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bg2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ডিভিডি ডিস্ক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5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542" y="112542"/>
            <a:ext cx="11929403" cy="658368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1354" y="253218"/>
            <a:ext cx="11577711" cy="626012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31809" y="2742662"/>
            <a:ext cx="48768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উপস্থাপন  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18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123</TotalTime>
  <Words>132</Words>
  <Application>Microsoft Office PowerPoint</Application>
  <PresentationFormat>Widescreen</PresentationFormat>
  <Paragraphs>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NikoshBAN</vt:lpstr>
      <vt:lpstr>Vrinda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Niamot Ullah</dc:creator>
  <cp:lastModifiedBy>Niamot Ullah</cp:lastModifiedBy>
  <cp:revision>13</cp:revision>
  <dcterms:created xsi:type="dcterms:W3CDTF">2020-03-31T13:32:37Z</dcterms:created>
  <dcterms:modified xsi:type="dcterms:W3CDTF">2020-10-01T18:55:45Z</dcterms:modified>
</cp:coreProperties>
</file>