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287" r:id="rId3"/>
    <p:sldId id="288" r:id="rId4"/>
    <p:sldId id="289" r:id="rId5"/>
    <p:sldId id="290" r:id="rId6"/>
    <p:sldId id="293" r:id="rId7"/>
    <p:sldId id="256" r:id="rId8"/>
    <p:sldId id="259" r:id="rId9"/>
    <p:sldId id="261" r:id="rId10"/>
    <p:sldId id="262" r:id="rId11"/>
    <p:sldId id="263" r:id="rId12"/>
    <p:sldId id="285" r:id="rId13"/>
    <p:sldId id="264" r:id="rId14"/>
    <p:sldId id="295" r:id="rId15"/>
    <p:sldId id="269" r:id="rId16"/>
    <p:sldId id="297" r:id="rId17"/>
    <p:sldId id="284" r:id="rId18"/>
    <p:sldId id="270" r:id="rId19"/>
    <p:sldId id="276" r:id="rId20"/>
    <p:sldId id="277" r:id="rId21"/>
    <p:sldId id="273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A4B36-AB2D-424D-B9CD-B1A93CE101C0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D975F-C173-49CB-BB27-B79DF7F58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6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BBD6-7379-44F0-A62D-97A4B0473D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776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9F3D-590C-4914-A3BA-74E0B3F55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7199C-3479-46BA-B402-C3952949F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38BED-8DA7-4197-8B3C-2470E161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FE963-962A-461C-AD84-21A7BF2A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976FC-53AE-4CE6-82FB-3CBC993B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234C4-82A8-43FB-B5B4-42A140DD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5E31A-6D96-47FD-A01E-C24AD2216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8AB49-D544-4127-956A-9ADF5484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68F1E-A0D0-4CD0-83D8-A63C3C66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7326A-4F37-451A-97CC-CFDB4CCB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D270B-6EE4-4D0D-8018-AABC0F1AB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E46BF4-32A8-48F2-9752-6BF65E406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4DAEA-394D-4D4B-B83C-8BBE328D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E9ABE-EF47-437B-9B41-DC82F4C6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56D2E-7769-4973-8913-3FBB68C4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720-DDFE-4BB4-AEE8-BFF9C4B8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6282-BDF9-49A5-B4C2-FF7FE9DDB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EC86E-1059-4490-B2B6-E06F2935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707E5-D7B4-40B9-BF14-2F9C0835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44B2A-227D-4736-8783-F18FEF2A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A3AE0-D85D-4B03-B98E-A202BE9C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858DC-5F09-473B-904D-935908C1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E7C32-66F7-484A-95F6-088E3298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D6AC6-2DB2-433B-B4B5-55DAD8C2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F4C8B-AF79-46BF-9E1D-CC2EF06B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0DECF-47BD-435E-9AA2-50EB6B4F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BD14B-81A3-4264-909F-1203092FA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16279-C6A9-4FFF-9047-424213561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34883-DE56-462E-A5AB-9DDC8A61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5667F1-E0DE-45CC-AB91-88F8D91A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AE4F1-1858-4461-909B-9043EAB8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7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83F6-64C3-435C-AE37-2623C4F0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33822-367E-498C-9326-B6E7E3BDF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676D5-84AD-4AC3-BDB6-6AE3D87DC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6E57EE-3081-45F0-8666-41CC28C0E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DBB4D-4C1C-432E-B112-C5CC5B693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898B03-1149-47C8-A39F-56A8C3CF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FDED9-ED95-4E42-92E4-6CC3D038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8F24F-A878-4E79-A83B-2C930A85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735C-B191-43A8-986F-3550111D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79965-1670-4856-A914-6980DA65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B9ACE-F584-4C29-8517-0841EFC8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9ED2F-8441-4EF0-9AB9-7CF60C9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837D5-8FA7-4FF2-8F5E-C38623C6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8E94E-322F-427A-9300-A76722A8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41F42-A00B-4A5B-81BE-85C9D523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9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9495-7CA6-4F34-9112-1E442CD5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93279-629D-4A9C-9C9A-1016CA14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668D6-EC5E-4023-B75E-87BA9B1C3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4A477-EB8A-4B3E-A505-EB9E3EB5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E8194-F6C5-4F6C-893D-5D395744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18B08-7B28-45CA-A66B-44952FF3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1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032E9-56CA-44C1-8629-B524F301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5B22C-BF87-4A67-A126-3134514EA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343B39-E22D-4761-A6D8-CFBEAFC6F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5DD2A-0560-4275-9852-DC423423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F60C3-F937-4D07-BCAC-D124C39F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339E6-5409-4324-967B-801E0FC8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1AE37-4C6B-4726-9E48-AFB022D4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BE623-4B67-4F97-A7A0-8CFA02A60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41648-61A6-4F92-9031-FA1C19A58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3DB1-9066-4900-9EE4-76DECF386FBA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FF7A7-80CA-4D5D-A471-85AAFCFE2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CF57-9C1C-4B26-821D-4537301B2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C4F926-2E74-4266-94AE-C5A57061F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B47A1-6C58-47F4-9FB5-804F89160F24}"/>
              </a:ext>
            </a:extLst>
          </p:cNvPr>
          <p:cNvSpPr txBox="1"/>
          <p:nvPr/>
        </p:nvSpPr>
        <p:spPr>
          <a:xfrm>
            <a:off x="3755888" y="166898"/>
            <a:ext cx="4114800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598D1-F349-450E-984A-A7E26D87E018}"/>
              </a:ext>
            </a:extLst>
          </p:cNvPr>
          <p:cNvSpPr txBox="1"/>
          <p:nvPr/>
        </p:nvSpPr>
        <p:spPr>
          <a:xfrm>
            <a:off x="485775" y="5813939"/>
            <a:ext cx="1122045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এলো,খবর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মহারাজ,শুনে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462D1AB-A4CE-4E27-99D9-525E4107BF59}"/>
              </a:ext>
            </a:extLst>
          </p:cNvPr>
          <p:cNvGrpSpPr/>
          <p:nvPr/>
        </p:nvGrpSpPr>
        <p:grpSpPr>
          <a:xfrm>
            <a:off x="1348583" y="1054482"/>
            <a:ext cx="9775509" cy="4579758"/>
            <a:chOff x="1362651" y="928468"/>
            <a:chExt cx="9775509" cy="45797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3B51F6-5742-4FCC-8561-4747BE0D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2651" y="1017760"/>
              <a:ext cx="9775509" cy="449046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7C4763-31B3-4C2A-9C61-67DADE26F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578" y="928468"/>
              <a:ext cx="3811394" cy="45797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8142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37" y="1112995"/>
            <a:ext cx="6855124" cy="44627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2B47A1-6C58-47F4-9FB5-804F89160F24}"/>
              </a:ext>
            </a:extLst>
          </p:cNvPr>
          <p:cNvSpPr txBox="1"/>
          <p:nvPr/>
        </p:nvSpPr>
        <p:spPr>
          <a:xfrm>
            <a:off x="3741820" y="166898"/>
            <a:ext cx="4114800" cy="70788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598D1-F349-450E-984A-A7E26D87E018}"/>
              </a:ext>
            </a:extLst>
          </p:cNvPr>
          <p:cNvSpPr txBox="1"/>
          <p:nvPr/>
        </p:nvSpPr>
        <p:spPr>
          <a:xfrm>
            <a:off x="485775" y="5813939"/>
            <a:ext cx="11220450" cy="5232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বলো,আমি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784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2217" y="230650"/>
            <a:ext cx="2345191" cy="1139386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5159" y="2179208"/>
            <a:ext cx="5455629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05159" y="4324849"/>
            <a:ext cx="5455629" cy="70788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6716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2061" y="2265704"/>
            <a:ext cx="3406468" cy="1323439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 সংযোগ</a:t>
            </a:r>
          </a:p>
          <a:p>
            <a:pPr defTabSz="990393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০,</a:t>
            </a:r>
            <a:r>
              <a:rPr lang="as-IN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36" y="815926"/>
            <a:ext cx="5143500" cy="54019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50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3867" y="751634"/>
            <a:ext cx="5150866" cy="1023339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defTabSz="990393"/>
            <a:r>
              <a:rPr lang="en-US" sz="6000" b="1" dirty="0">
                <a:solidFill>
                  <a:prstClr val="black"/>
                </a:solidFill>
                <a:latin typeface="NikoshBAN"/>
              </a:rPr>
              <a:t>শিক্ষকের পাঠ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65" y="2022415"/>
            <a:ext cx="3295470" cy="43939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402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6451" y="679451"/>
            <a:ext cx="5734050" cy="707886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12" y="1595155"/>
            <a:ext cx="4959928" cy="472340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4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9860" y="130582"/>
            <a:ext cx="4264074" cy="838307"/>
          </a:xfrm>
          <a:solidFill>
            <a:srgbClr val="00206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যুক্তবর্ণ শিখি।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262" y="1532827"/>
            <a:ext cx="16794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ন্দু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262" y="2852776"/>
            <a:ext cx="16794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446" y="4044462"/>
            <a:ext cx="171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3675" y="3993213"/>
            <a:ext cx="179498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60" y="3155963"/>
            <a:ext cx="1713124" cy="3718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8323" y="5554231"/>
            <a:ext cx="171034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endParaRPr lang="en-US" sz="4800" dirty="0"/>
          </a:p>
        </p:txBody>
      </p:sp>
      <p:sp>
        <p:nvSpPr>
          <p:cNvPr id="21" name="Rectangle 20"/>
          <p:cNvSpPr/>
          <p:nvPr/>
        </p:nvSpPr>
        <p:spPr>
          <a:xfrm>
            <a:off x="5314277" y="1553365"/>
            <a:ext cx="717475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54366" y="2852776"/>
            <a:ext cx="677386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36235" y="4066605"/>
            <a:ext cx="65542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     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14277" y="5551724"/>
            <a:ext cx="677386" cy="92333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77834" y="1611817"/>
            <a:ext cx="1596912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43314" y="1532826"/>
            <a:ext cx="65588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400" dirty="0"/>
          </a:p>
        </p:txBody>
      </p:sp>
      <p:sp>
        <p:nvSpPr>
          <p:cNvPr id="35" name="Rectangle 34"/>
          <p:cNvSpPr/>
          <p:nvPr/>
        </p:nvSpPr>
        <p:spPr>
          <a:xfrm>
            <a:off x="7277834" y="2853773"/>
            <a:ext cx="1596912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ত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77834" y="4066605"/>
            <a:ext cx="1596912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    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277834" y="5461898"/>
            <a:ext cx="1596912" cy="923330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84172" y="5554231"/>
            <a:ext cx="61502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</a:t>
            </a:r>
            <a:endParaRPr lang="en-US" sz="4800" dirty="0"/>
          </a:p>
        </p:txBody>
      </p:sp>
      <p:sp>
        <p:nvSpPr>
          <p:cNvPr id="39" name="TextBox 38"/>
          <p:cNvSpPr txBox="1"/>
          <p:nvPr/>
        </p:nvSpPr>
        <p:spPr>
          <a:xfrm>
            <a:off x="3543314" y="4189507"/>
            <a:ext cx="61502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76178" y="2898942"/>
            <a:ext cx="61502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291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6" grpId="0" animBg="1"/>
      <p:bldP spid="19" grpId="0" animBg="1"/>
      <p:bldP spid="21" grpId="0" animBg="1"/>
      <p:bldP spid="23" grpId="0" animBg="1"/>
      <p:bldP spid="26" grpId="0" animBg="1"/>
      <p:bldP spid="27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4610" y="1576347"/>
            <a:ext cx="1643399" cy="64633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দিগ্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>
          <a:xfrm>
            <a:off x="3228766" y="1797968"/>
            <a:ext cx="1219067" cy="14604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40786" y="1607126"/>
            <a:ext cx="4320524" cy="584775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নানান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393" y="3105834"/>
            <a:ext cx="1545615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endParaRPr lang="en-US" sz="3600" dirty="0"/>
          </a:p>
        </p:txBody>
      </p:sp>
      <p:sp>
        <p:nvSpPr>
          <p:cNvPr id="9" name="Right Arrow 8"/>
          <p:cNvSpPr/>
          <p:nvPr/>
        </p:nvSpPr>
        <p:spPr>
          <a:xfrm>
            <a:off x="3086772" y="3248337"/>
            <a:ext cx="1287926" cy="18066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12901" y="4879368"/>
            <a:ext cx="1287926" cy="1806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5650" y="4682832"/>
            <a:ext cx="1502358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3975" y="3032601"/>
            <a:ext cx="4107335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সৈনিক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53976" y="4620578"/>
            <a:ext cx="4107334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0525" y="211816"/>
            <a:ext cx="4320524" cy="1139386"/>
          </a:xfrm>
          <a:solidFill>
            <a:srgbClr val="00B0F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bn-IN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IN" dirty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জেনে নেই। </a:t>
            </a:r>
            <a:endParaRPr lang="en-US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44" y="1574801"/>
            <a:ext cx="6591813" cy="4945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40634" y="471523"/>
            <a:ext cx="2409467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্থীর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পা</a:t>
            </a:r>
            <a:r>
              <a:rPr lang="as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ঠ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4747" y="635970"/>
            <a:ext cx="1857218" cy="646331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57" y="1724616"/>
            <a:ext cx="4751392" cy="3970318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 কয়েকটা দলে ভাগ হয়ে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পাঠ্যাংশে উল্লেখিত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বং পর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অন্যেরা শুনবে।এভ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</a:t>
            </a:r>
            <a:r>
              <a:rPr lang="as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 সবাই ছবি ও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গল্পাংশ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করবে।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926" y="1724616"/>
            <a:ext cx="5293758" cy="39703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1553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842156"/>
            <a:ext cx="5214938" cy="528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9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7348" y="1032718"/>
            <a:ext cx="2447744" cy="923330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90393"/>
            <a:r>
              <a:rPr lang="en-US" sz="5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মূল্যায়নঃ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700" y="2520952"/>
            <a:ext cx="81724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850" y="2286614"/>
            <a:ext cx="8675878" cy="830997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800" dirty="0">
                <a:solidFill>
                  <a:prstClr val="black"/>
                </a:solidFill>
                <a:latin typeface="NikoshBAN"/>
              </a:rPr>
              <a:t>১.বড়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রাজা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কী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সাজিয়ে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চললেন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B5163-85AA-4E69-B190-0FD02309AAC1}"/>
              </a:ext>
            </a:extLst>
          </p:cNvPr>
          <p:cNvSpPr txBox="1"/>
          <p:nvPr/>
        </p:nvSpPr>
        <p:spPr>
          <a:xfrm>
            <a:off x="1758061" y="4074930"/>
            <a:ext cx="8675878" cy="830997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800" dirty="0">
                <a:solidFill>
                  <a:prstClr val="black"/>
                </a:solidFill>
                <a:latin typeface="NikoshBAN"/>
              </a:rPr>
              <a:t>২.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ছোট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রাজা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কীভাবে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/>
              </a:rPr>
              <a:t>চললেন</a:t>
            </a:r>
            <a:r>
              <a:rPr lang="en-US" sz="4800" dirty="0">
                <a:solidFill>
                  <a:prstClr val="black"/>
                </a:solidFill>
                <a:latin typeface="NikoshBAN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958749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1730" y="1776200"/>
            <a:ext cx="1522291" cy="70788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0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নিরাময়</a:t>
            </a:r>
            <a:endParaRPr lang="en-US" sz="4000" b="1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9425" y="3279534"/>
            <a:ext cx="4826902" cy="258532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90393"/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দুর্বল শিক্ষার্থী চিহ্নিত করে নিরাময়মূলক </a:t>
            </a:r>
            <a:r>
              <a:rPr lang="en-US" sz="5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ব্যবস্থা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গ্রহন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13" y="1508890"/>
            <a:ext cx="3531735" cy="470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1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29850" y="1859340"/>
            <a:ext cx="6909667" cy="1569660"/>
          </a:xfrm>
          <a:prstGeom prst="rect">
            <a:avLst/>
          </a:prstGeom>
          <a:solidFill>
            <a:srgbClr val="FF0000"/>
          </a:solidFill>
          <a:ln w="7620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91667E-6 3.7037E-7 L 0.7737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85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820" y="1485291"/>
            <a:ext cx="3668889" cy="923330"/>
          </a:xfrm>
          <a:prstGeom prst="rect">
            <a:avLst/>
          </a:prstGeom>
          <a:solidFill>
            <a:srgbClr val="FF0000"/>
          </a:solidFill>
          <a:ln w="5715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bn-BD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9584" y="3429000"/>
            <a:ext cx="4499066" cy="1692771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।</a:t>
            </a:r>
          </a:p>
          <a:p>
            <a:pPr algn="ctr"/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কানাইঘাট,সিলেট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7371" y="2285668"/>
            <a:ext cx="6137564" cy="3385542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7323" y="612238"/>
            <a:ext cx="32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7698" y="612238"/>
            <a:ext cx="5290459" cy="1015663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ctr"/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241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3581400" y="235744"/>
            <a:ext cx="3657600" cy="990600"/>
          </a:xfrm>
          <a:prstGeom prst="downArrow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5415" y="1226344"/>
            <a:ext cx="9589092" cy="700087"/>
          </a:xfrm>
          <a:prstGeom prst="rect">
            <a:avLst/>
          </a:prstGeom>
          <a:solidFill>
            <a:srgbClr val="00B050"/>
          </a:solidFill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299751"/>
            <a:ext cx="10896600" cy="3785652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২.২.১ গল্পের বিষয় </a:t>
            </a:r>
            <a:r>
              <a:rPr lang="bn-BD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বুঝতে পারবে</a:t>
            </a:r>
            <a:r>
              <a:rPr lang="bn-IN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২.৪.১ গল্পের বিষয় বলতে</a:t>
            </a:r>
            <a:r>
              <a:rPr lang="bn-BD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১.৩.১ </a:t>
            </a:r>
            <a:r>
              <a:rPr lang="en-US" sz="4000" dirty="0" err="1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ln w="0"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4000" dirty="0" err="1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ln w="0"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২.৪.</a:t>
            </a:r>
            <a:r>
              <a:rPr lang="en-US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প্রমিত উচ্চারণে গল্প পড়তে পারবে। </a:t>
            </a:r>
            <a:endParaRPr lang="bn-BD" sz="4000" dirty="0">
              <a:ln w="0"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২.৩.৪ গল্প-সংশ্লিষ্ট প্রশ্নের উত্তর লিখতে পারবে। </a:t>
            </a:r>
            <a:endParaRPr lang="en-US" sz="4000" dirty="0">
              <a:ln w="0"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364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790" y="997529"/>
            <a:ext cx="4164355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7026">
            <a:off x="2284444" y="583279"/>
            <a:ext cx="7444879" cy="6430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7272" y="2476728"/>
            <a:ext cx="5500255" cy="23698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রাজা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অন্যত্র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যাক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6000" b="1" dirty="0">
                <a:latin typeface="NikoshBAN" pitchFamily="2" charset="0"/>
                <a:cs typeface="NikoshBAN" pitchFamily="2" charset="0"/>
              </a:rPr>
              <a:t>  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74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EA3D6-E6CD-4650-8AED-6246CEA16837}"/>
              </a:ext>
            </a:extLst>
          </p:cNvPr>
          <p:cNvSpPr txBox="1"/>
          <p:nvPr/>
        </p:nvSpPr>
        <p:spPr>
          <a:xfrm>
            <a:off x="2941722" y="5980601"/>
            <a:ext cx="6112042" cy="72189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16BBB5-749F-4511-848B-AC0F190DD507}"/>
              </a:ext>
            </a:extLst>
          </p:cNvPr>
          <p:cNvSpPr txBox="1"/>
          <p:nvPr/>
        </p:nvSpPr>
        <p:spPr>
          <a:xfrm>
            <a:off x="3763847" y="275937"/>
            <a:ext cx="4114800" cy="707886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7EE50F-E367-4298-A6E4-600C97442A6A}"/>
              </a:ext>
            </a:extLst>
          </p:cNvPr>
          <p:cNvGrpSpPr/>
          <p:nvPr/>
        </p:nvGrpSpPr>
        <p:grpSpPr>
          <a:xfrm>
            <a:off x="920416" y="1063460"/>
            <a:ext cx="10351167" cy="4731079"/>
            <a:chOff x="920416" y="1063460"/>
            <a:chExt cx="10351167" cy="47310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3B51F6-5742-4FCC-8561-4747BE0D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16" y="1063461"/>
              <a:ext cx="10351167" cy="473107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CE8DDA-E004-4B3C-BC4C-CEED102C2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0701" y="1063461"/>
              <a:ext cx="1270882" cy="17172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1A8393-7071-4ECD-A8BA-457CA4C32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416" y="1063460"/>
              <a:ext cx="2021306" cy="2000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5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B47A1-6C58-47F4-9FB5-804F89160F24}"/>
              </a:ext>
            </a:extLst>
          </p:cNvPr>
          <p:cNvSpPr txBox="1"/>
          <p:nvPr/>
        </p:nvSpPr>
        <p:spPr>
          <a:xfrm>
            <a:off x="3713685" y="140586"/>
            <a:ext cx="4114800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598D1-F349-450E-984A-A7E26D87E018}"/>
              </a:ext>
            </a:extLst>
          </p:cNvPr>
          <p:cNvSpPr txBox="1"/>
          <p:nvPr/>
        </p:nvSpPr>
        <p:spPr>
          <a:xfrm>
            <a:off x="1353553" y="5845369"/>
            <a:ext cx="9793704" cy="70788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কামান-বন্ধুক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B0489C-381B-401A-A49A-793CF91B45E6}"/>
              </a:ext>
            </a:extLst>
          </p:cNvPr>
          <p:cNvSpPr txBox="1"/>
          <p:nvPr/>
        </p:nvSpPr>
        <p:spPr>
          <a:xfrm>
            <a:off x="1353553" y="5906924"/>
            <a:ext cx="9793704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জয়ঢাক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পিটিয়ে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ঙ্গে,বড়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20DA99-C273-4FD4-A314-3C03CA04A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52" y="1012631"/>
            <a:ext cx="10022305" cy="45007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03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2" y="1183767"/>
            <a:ext cx="10022305" cy="44904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2B47A1-6C58-47F4-9FB5-804F89160F24}"/>
              </a:ext>
            </a:extLst>
          </p:cNvPr>
          <p:cNvSpPr txBox="1"/>
          <p:nvPr/>
        </p:nvSpPr>
        <p:spPr>
          <a:xfrm>
            <a:off x="3741820" y="304745"/>
            <a:ext cx="4114800" cy="707886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A598D1-F349-450E-984A-A7E26D87E018}"/>
              </a:ext>
            </a:extLst>
          </p:cNvPr>
          <p:cNvSpPr txBox="1"/>
          <p:nvPr/>
        </p:nvSpPr>
        <p:spPr>
          <a:xfrm>
            <a:off x="1353550" y="6016506"/>
            <a:ext cx="9793704" cy="70788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731A2-E8BF-4B30-B5E6-09A0CAC27BA9}"/>
              </a:ext>
            </a:extLst>
          </p:cNvPr>
          <p:cNvSpPr txBox="1"/>
          <p:nvPr/>
        </p:nvSpPr>
        <p:spPr>
          <a:xfrm>
            <a:off x="1353551" y="6016506"/>
            <a:ext cx="9793704" cy="70788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কামান-বন্ধুক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486332-C29B-4B05-B84A-F16E3C10ED4B}"/>
              </a:ext>
            </a:extLst>
          </p:cNvPr>
          <p:cNvSpPr txBox="1"/>
          <p:nvPr/>
        </p:nvSpPr>
        <p:spPr>
          <a:xfrm>
            <a:off x="1353550" y="6016506"/>
            <a:ext cx="9793704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ছ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1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521</Words>
  <Application>Microsoft Office PowerPoint</Application>
  <PresentationFormat>Widescreen</PresentationFormat>
  <Paragraphs>78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PowerPoint Presentation</vt:lpstr>
      <vt:lpstr>এসো যুক্তবর্ণ শিখি।</vt:lpstr>
      <vt:lpstr>শব্দার্থ গুলো জেনে নেই।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kabir uddin</cp:lastModifiedBy>
  <cp:revision>37</cp:revision>
  <dcterms:created xsi:type="dcterms:W3CDTF">2020-01-25T08:57:13Z</dcterms:created>
  <dcterms:modified xsi:type="dcterms:W3CDTF">2020-10-02T00:51:04Z</dcterms:modified>
</cp:coreProperties>
</file>