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3" r:id="rId8"/>
    <p:sldId id="264" r:id="rId9"/>
    <p:sldId id="265" r:id="rId10"/>
    <p:sldId id="266" r:id="rId11"/>
    <p:sldId id="269" r:id="rId12"/>
    <p:sldId id="270" r:id="rId13"/>
    <p:sldId id="273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95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95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1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4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855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64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85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78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67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86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3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202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A715-C0DA-493B-8B07-0A32ABF3B746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9C7EC-350A-41D4-AB60-73E7545F8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79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9532" y="2462835"/>
            <a:ext cx="5104262" cy="4395165"/>
          </a:xfrm>
          <a:prstGeom prst="rect">
            <a:avLst/>
          </a:prstGeom>
        </p:spPr>
      </p:pic>
      <p:sp>
        <p:nvSpPr>
          <p:cNvPr id="2" name="Flowchart: Punched Tape 1"/>
          <p:cNvSpPr/>
          <p:nvPr/>
        </p:nvSpPr>
        <p:spPr>
          <a:xfrm>
            <a:off x="2389051" y="418454"/>
            <a:ext cx="5677469" cy="171961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7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8675" y="5104262"/>
            <a:ext cx="9007522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day, the farmer sells the egg.</a:t>
            </a:r>
            <a:endParaRPr lang="en-US" sz="4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0119" y="505411"/>
            <a:ext cx="6837529" cy="4230362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2555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4901" y="2265528"/>
            <a:ext cx="9184944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students please open your book at page-59</a:t>
            </a:r>
            <a:endParaRPr lang="en-US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56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538" y="573205"/>
            <a:ext cx="9485193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Pairwork</a:t>
            </a:r>
            <a:endParaRPr lang="en-US" sz="8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0060" y="2565779"/>
            <a:ext cx="9485194" cy="3170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true or false. If false, say the true answer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farmer sells the egg every day.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farmer buys eggs every day.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farmer is rich.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farmer is poor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98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087" y="409434"/>
            <a:ext cx="655092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word with the picture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141" y="1307228"/>
            <a:ext cx="1715778" cy="108681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141" y="3997528"/>
            <a:ext cx="1683935" cy="136029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141" y="2644711"/>
            <a:ext cx="1695167" cy="112821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0218" y="5582425"/>
            <a:ext cx="1715779" cy="1104978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405719" y="1307228"/>
            <a:ext cx="208903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Goose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 egg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76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51458 0.3909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29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-0.51823 0.4097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11" y="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44444E-6 L -0.51211 -0.4152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12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44444E-6 L -0.51328 -0.4363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64" y="-2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574" y="245660"/>
            <a:ext cx="7274257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66831" y="7159277"/>
            <a:ext cx="4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ooou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79428" y="3985147"/>
            <a:ext cx="66874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has a goose ?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dose the farmer sell ?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was the farmer ?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92574" y="2442232"/>
            <a:ext cx="727425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</a:t>
            </a:r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9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2948" y="5363571"/>
            <a:ext cx="735614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everybody</a:t>
            </a:r>
            <a:endParaRPr lang="en-US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2948" y="259309"/>
            <a:ext cx="7192371" cy="4673938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2648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7460" y="3235349"/>
            <a:ext cx="5342965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identity</a:t>
            </a:r>
          </a:p>
          <a:p>
            <a:r>
              <a:rPr lang="en-GB" sz="3200" smtClean="0">
                <a:solidFill>
                  <a:schemeClr val="accent6">
                    <a:lumMod val="50000"/>
                  </a:schemeClr>
                </a:solidFill>
              </a:rPr>
              <a:t>Name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: Md. </a:t>
            </a:r>
            <a:r>
              <a:rPr lang="en-GB" sz="3200" dirty="0" err="1" smtClean="0">
                <a:solidFill>
                  <a:schemeClr val="accent6">
                    <a:lumMod val="50000"/>
                  </a:schemeClr>
                </a:solidFill>
              </a:rPr>
              <a:t>Alamgir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Islam 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Title: Assistant teacher 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Schools name: </a:t>
            </a:r>
            <a:r>
              <a:rPr lang="en-GB" sz="3200" dirty="0" err="1" smtClean="0">
                <a:solidFill>
                  <a:schemeClr val="accent6">
                    <a:lumMod val="50000"/>
                  </a:schemeClr>
                </a:solidFill>
              </a:rPr>
              <a:t>Khorakhai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6">
                    <a:lumMod val="50000"/>
                  </a:schemeClr>
                </a:solidFill>
              </a:rPr>
              <a:t>Boishnabpara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G P S . </a:t>
            </a:r>
          </a:p>
          <a:p>
            <a:r>
              <a:rPr lang="en-GB" sz="3200" dirty="0" err="1" smtClean="0">
                <a:solidFill>
                  <a:schemeClr val="accent6">
                    <a:lumMod val="50000"/>
                  </a:schemeClr>
                </a:solidFill>
              </a:rPr>
              <a:t>Parbatipur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, </a:t>
            </a:r>
            <a:r>
              <a:rPr lang="en-GB" sz="3200" dirty="0" err="1" smtClean="0">
                <a:solidFill>
                  <a:schemeClr val="accent6">
                    <a:lumMod val="50000"/>
                  </a:schemeClr>
                </a:solidFill>
              </a:rPr>
              <a:t>Dinajpur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GB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54034" y="3111958"/>
            <a:ext cx="4423481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 identity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Two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Sub: English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Unit: 29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Lessons: 4-6 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18-03-2018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2430371" y="272957"/>
            <a:ext cx="6277970" cy="211540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72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9117" y="3029803"/>
            <a:ext cx="10263116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1.1.1: Repeat after the teacher simple words and phrases with proper sounds and stress</a:t>
            </a:r>
            <a:endParaRPr lang="en-US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1828800" y="450376"/>
            <a:ext cx="7983940" cy="2115403"/>
          </a:xfrm>
          <a:prstGeom prst="cloud">
            <a:avLst/>
          </a:prstGeom>
          <a:solidFill>
            <a:srgbClr val="00B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21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5153" y="723332"/>
            <a:ext cx="809312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Lets we watch some pictures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728" y="2207736"/>
            <a:ext cx="3107425" cy="283873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1876" y="2200274"/>
            <a:ext cx="3014554" cy="2846197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4871" y="2200273"/>
            <a:ext cx="2922895" cy="2846197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53340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7564" y="2306472"/>
            <a:ext cx="1012663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Golden Goose</a:t>
            </a:r>
            <a:endParaRPr lang="en-US" sz="9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31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0429" y="382137"/>
            <a:ext cx="3753134" cy="1107996"/>
          </a:xfrm>
          <a:prstGeom prst="rect">
            <a:avLst/>
          </a:prstGeom>
          <a:solidFill>
            <a:schemeClr val="bg2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 Words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5519" y="2236440"/>
            <a:ext cx="23883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</a:t>
            </a:r>
          </a:p>
          <a:p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Goose</a:t>
            </a:r>
          </a:p>
          <a:p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 egg</a:t>
            </a:r>
          </a:p>
          <a:p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8227" y="1997661"/>
            <a:ext cx="1405888" cy="10133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8227" y="3151434"/>
            <a:ext cx="1405888" cy="12856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8226" y="4561011"/>
            <a:ext cx="1351127" cy="11873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3465" y="5872333"/>
            <a:ext cx="1460650" cy="9280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75008" y="1997661"/>
            <a:ext cx="173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4758" y="3480179"/>
            <a:ext cx="1883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রাজহংসী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74758" y="4694830"/>
            <a:ext cx="167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4758" y="6005015"/>
            <a:ext cx="2292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 পাড়া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8675" y="4858603"/>
            <a:ext cx="926683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poor farmer has a goose.</a:t>
            </a:r>
            <a:endParaRPr lang="en-US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9493" y="696035"/>
            <a:ext cx="4503761" cy="3412567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2245" y="661916"/>
            <a:ext cx="3657600" cy="3398292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56542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5" y="4913195"/>
            <a:ext cx="932142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day, the goose lays an egg.</a:t>
            </a:r>
            <a:endParaRPr lang="en-US" sz="5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3015" y="1158140"/>
            <a:ext cx="4702254" cy="2813359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6268" y="1158140"/>
            <a:ext cx="3248167" cy="2745119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4846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9869" y="4776716"/>
            <a:ext cx="7369791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a golden egg.</a:t>
            </a:r>
            <a:endParaRPr lang="en-US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4853" y="449667"/>
            <a:ext cx="3939654" cy="3761806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8009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194</Words>
  <Application>Microsoft Office PowerPoint</Application>
  <PresentationFormat>Custom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dpti</dc:creator>
  <cp:lastModifiedBy>DPE</cp:lastModifiedBy>
  <cp:revision>88</cp:revision>
  <dcterms:created xsi:type="dcterms:W3CDTF">2018-03-18T06:58:01Z</dcterms:created>
  <dcterms:modified xsi:type="dcterms:W3CDTF">2020-10-02T16:51:50Z</dcterms:modified>
</cp:coreProperties>
</file>