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B631-26DE-4A95-A60F-C424B4227849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59D8-EC6F-4F4E-8BA0-8641A3B9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3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B631-26DE-4A95-A60F-C424B4227849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59D8-EC6F-4F4E-8BA0-8641A3B9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1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B631-26DE-4A95-A60F-C424B4227849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59D8-EC6F-4F4E-8BA0-8641A3B9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1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B631-26DE-4A95-A60F-C424B4227849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59D8-EC6F-4F4E-8BA0-8641A3B9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B631-26DE-4A95-A60F-C424B4227849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59D8-EC6F-4F4E-8BA0-8641A3B9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8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B631-26DE-4A95-A60F-C424B4227849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59D8-EC6F-4F4E-8BA0-8641A3B9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1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B631-26DE-4A95-A60F-C424B4227849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59D8-EC6F-4F4E-8BA0-8641A3B9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6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B631-26DE-4A95-A60F-C424B4227849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59D8-EC6F-4F4E-8BA0-8641A3B9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7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B631-26DE-4A95-A60F-C424B4227849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59D8-EC6F-4F4E-8BA0-8641A3B9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9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B631-26DE-4A95-A60F-C424B4227849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59D8-EC6F-4F4E-8BA0-8641A3B9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B631-26DE-4A95-A60F-C424B4227849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59D8-EC6F-4F4E-8BA0-8641A3B9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9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0B631-26DE-4A95-A60F-C424B4227849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A59D8-EC6F-4F4E-8BA0-8641A3B9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4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586" y="1366116"/>
            <a:ext cx="7813940" cy="3999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1223" y="1111624"/>
            <a:ext cx="76962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985578" y="618891"/>
            <a:ext cx="174919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latin typeface="NikoshBAN" pitchFamily="2" charset="0"/>
                <a:cs typeface="NikoshBAN" pitchFamily="2" charset="0"/>
              </a:rPr>
              <a:t>শব্দ দূষণ </a:t>
            </a:r>
            <a:endParaRPr lang="en-US" sz="40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17233" y="5585011"/>
            <a:ext cx="689483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 দূষণের ফলে কানের বিভিন্ন রোগ হয় । </a:t>
            </a:r>
            <a:endParaRPr lang="en-US" sz="4000" b="1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7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19000" contrast="25000"/>
          </a:blip>
          <a:srcRect t="9047" b="5651"/>
          <a:stretch>
            <a:fillRect/>
          </a:stretch>
        </p:blipFill>
        <p:spPr bwMode="auto">
          <a:xfrm>
            <a:off x="2648673" y="1360393"/>
            <a:ext cx="76200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591236" y="652507"/>
            <a:ext cx="563167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 দূষণ রোধের উপায়</a:t>
            </a:r>
            <a:r>
              <a:rPr lang="bn-IN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কী</a:t>
            </a:r>
            <a:r>
              <a:rPr lang="bn-BD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3436" y="5365374"/>
            <a:ext cx="724268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যেখানে সেখানে ময়লা আবর্জনা না ফেলা </a:t>
            </a:r>
            <a:r>
              <a:rPr lang="bn-BD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0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1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 rot="10800000">
            <a:off x="4527170" y="3124200"/>
            <a:ext cx="533400" cy="3048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7041770" y="3200400"/>
            <a:ext cx="533400" cy="3048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5400000">
            <a:off x="5708270" y="4229100"/>
            <a:ext cx="533400" cy="3048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6200000">
            <a:off x="5784470" y="2019300"/>
            <a:ext cx="533400" cy="3048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38799" y="2286000"/>
            <a:ext cx="2002971" cy="191633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 দূষণ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5212970" y="228600"/>
            <a:ext cx="1752600" cy="1676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1200"/>
              </a:spcBef>
            </a:pP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 দূষণ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98370" y="2438400"/>
            <a:ext cx="1828800" cy="1752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দূষণ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7575170" y="2438400"/>
            <a:ext cx="1828800" cy="17526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 দূষণ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5060570" y="4724400"/>
            <a:ext cx="1828800" cy="1752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 দূষণ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232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0211" y="533400"/>
            <a:ext cx="4213013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latin typeface="NikoshBAN" pitchFamily="2" charset="0"/>
                <a:cs typeface="NikoshBAN" pitchFamily="2" charset="0"/>
              </a:rPr>
              <a:t>পরিবেশ দূষণের কারণ</a:t>
            </a:r>
            <a:r>
              <a:rPr lang="en-US" sz="44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4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2655" y="1600200"/>
            <a:ext cx="8848165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b="1" dirty="0" smtClean="0">
                <a:ln w="11430"/>
                <a:latin typeface="NikoshBAN" pitchFamily="2" charset="0"/>
                <a:cs typeface="NikoshBAN" pitchFamily="2" charset="0"/>
              </a:rPr>
              <a:t>পরিবেশ দূষণের অন্যতম প্রধান কারণ হলো</a:t>
            </a:r>
            <a:r>
              <a:rPr lang="bn-IN" sz="40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latin typeface="NikoshBAN" pitchFamily="2" charset="0"/>
                <a:cs typeface="NikoshBAN" pitchFamily="2" charset="0"/>
              </a:rPr>
              <a:t>শিল্পায়ন।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102655" y="2819400"/>
            <a:ext cx="9789459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b="1" dirty="0" smtClean="0">
                <a:ln w="11430"/>
                <a:latin typeface="NikoshBAN" pitchFamily="2" charset="0"/>
                <a:cs typeface="NikoshBAN" pitchFamily="2" charset="0"/>
              </a:rPr>
              <a:t>যেখানে সেখানে ময়লা আবর্জনা ফেললে পরিবেশ</a:t>
            </a:r>
            <a:r>
              <a:rPr lang="bn-IN" sz="40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latin typeface="NikoshBAN" pitchFamily="2" charset="0"/>
                <a:cs typeface="NikoshBAN" pitchFamily="2" charset="0"/>
              </a:rPr>
              <a:t>দূষিত হয়।</a:t>
            </a:r>
            <a:endParaRPr lang="en-US" sz="4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2655" y="4038600"/>
            <a:ext cx="8848165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000" b="1" dirty="0" smtClean="0">
                <a:ln w="11430"/>
                <a:latin typeface="NikoshBAN" pitchFamily="2" charset="0"/>
                <a:cs typeface="NikoshBAN" pitchFamily="2" charset="0"/>
              </a:rPr>
              <a:t>অতিরিক্ত জনসংখ্যা বৃদ্ধির ফলে পরিবেশ দূষিত</a:t>
            </a:r>
            <a:r>
              <a:rPr lang="bn-IN" sz="40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latin typeface="NikoshBAN" pitchFamily="2" charset="0"/>
                <a:cs typeface="NikoshBAN" pitchFamily="2" charset="0"/>
              </a:rPr>
              <a:t>হয়। </a:t>
            </a:r>
            <a:endParaRPr lang="en-US" sz="4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4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5344" y="678359"/>
            <a:ext cx="4219425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latin typeface="NikoshBAN" pitchFamily="2" charset="0"/>
                <a:cs typeface="NikoshBAN" pitchFamily="2" charset="0"/>
              </a:rPr>
              <a:t>পরিবেশ দূষণের প্রভাব</a:t>
            </a:r>
            <a:r>
              <a:rPr lang="en-US" sz="44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4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6663" y="2133600"/>
            <a:ext cx="6914072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 smtClean="0">
                <a:ln w="11430"/>
                <a:latin typeface="NikoshBAN" pitchFamily="2" charset="0"/>
                <a:cs typeface="NikoshBAN" pitchFamily="2" charset="0"/>
              </a:rPr>
              <a:t>১। মানুষ বিভিন্ন ধরণের রোগে আক্রান্ত হয়।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497896" y="2873514"/>
            <a:ext cx="525656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 smtClean="0">
                <a:ln w="11430"/>
                <a:latin typeface="NikoshBAN" pitchFamily="2" charset="0"/>
                <a:cs typeface="NikoshBAN" pitchFamily="2" charset="0"/>
              </a:rPr>
              <a:t>২। জীবজন্তুর আবাসস্থল নষ্ট হয়।</a:t>
            </a:r>
            <a:endParaRPr lang="en-US" sz="40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0740" y="3635514"/>
            <a:ext cx="533992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 smtClean="0">
                <a:ln w="11430"/>
                <a:latin typeface="NikoshBAN" pitchFamily="2" charset="0"/>
                <a:cs typeface="NikoshBAN" pitchFamily="2" charset="0"/>
              </a:rPr>
              <a:t>৩। পৃথিবীর তাপমাত্রা বৃদ্ধি পায়। </a:t>
            </a:r>
            <a:endParaRPr lang="en-US" sz="40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8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 rot="21216065">
            <a:off x="3336832" y="1347866"/>
            <a:ext cx="1996781" cy="762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3388656" y="2447364"/>
            <a:ext cx="1996781" cy="762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421450">
            <a:off x="3382081" y="3633396"/>
            <a:ext cx="1996781" cy="762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2656" y="1304364"/>
            <a:ext cx="2362200" cy="341632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 দূষণ রোধের উপায়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9856" y="666725"/>
            <a:ext cx="3733800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নির্দিষ্ট স্থানে ময়লা আবর্জনা ফেলা।</a:t>
            </a:r>
            <a:endParaRPr lang="en-US" sz="40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9856" y="2142564"/>
            <a:ext cx="3733800" cy="132343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গরু-ছাগল পানিতে গোসল না করানো।</a:t>
            </a:r>
            <a:endParaRPr lang="en-US" sz="40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9856" y="3590364"/>
            <a:ext cx="3733800" cy="193899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নদী, খাল-বিলে কলকারখানার বর্জ্য</a:t>
            </a:r>
            <a:r>
              <a:rPr lang="bn-IN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 ফেলা ।</a:t>
            </a:r>
            <a:endParaRPr lang="en-US" sz="40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5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10552" y="2209800"/>
            <a:ext cx="3124200" cy="533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4400" b="1" spc="1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spc="1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spc="1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b="1" spc="1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spc="1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spc="1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723292" y="4267200"/>
            <a:ext cx="2819400" cy="533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44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 দল</a:t>
            </a:r>
            <a:r>
              <a:rPr lang="en-US" sz="44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09471" y="2111514"/>
            <a:ext cx="553068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latin typeface="NikoshBAN" pitchFamily="2" charset="0"/>
                <a:cs typeface="NikoshBAN" pitchFamily="2" charset="0"/>
              </a:rPr>
              <a:t>পরিবেশ দূষণের ৩ টি কারণ লেখ। </a:t>
            </a:r>
            <a:endParaRPr lang="en-US" sz="4000" b="1" dirty="0">
              <a:ln w="1143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09471" y="4191000"/>
            <a:ext cx="635302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latin typeface="NikoshBAN" pitchFamily="2" charset="0"/>
                <a:cs typeface="NikoshBAN" pitchFamily="2" charset="0"/>
              </a:rPr>
              <a:t> পরিবেশ দূষণ রোধের ৩ টি উপায় লেখ।</a:t>
            </a:r>
            <a:endParaRPr lang="en-US" sz="4000" b="1" dirty="0">
              <a:ln w="1143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2641" y="685800"/>
            <a:ext cx="237917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en-US" sz="44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4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4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9739" y="2590800"/>
            <a:ext cx="3560590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latin typeface="NikoshBAN" pitchFamily="2" charset="0"/>
                <a:cs typeface="NikoshBAN" pitchFamily="2" charset="0"/>
              </a:rPr>
              <a:t>১। পরিবেশ দূষণ কি?</a:t>
            </a:r>
          </a:p>
        </p:txBody>
      </p:sp>
      <p:sp>
        <p:nvSpPr>
          <p:cNvPr id="3" name="Rectangle 2"/>
          <p:cNvSpPr/>
          <p:nvPr/>
        </p:nvSpPr>
        <p:spPr>
          <a:xfrm>
            <a:off x="4208929" y="3429000"/>
            <a:ext cx="605486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latin typeface="NikoshBAN" pitchFamily="2" charset="0"/>
                <a:cs typeface="NikoshBAN" pitchFamily="2" charset="0"/>
              </a:rPr>
              <a:t>২। পরিবেশ দূষণের ৩ টি প্রভাব লেখ।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27370" y="1287959"/>
            <a:ext cx="274786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400" b="1" spc="50" dirty="0" smtClean="0">
                <a:ln w="11430"/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44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4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4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7754" y="566378"/>
            <a:ext cx="3581400" cy="609600"/>
          </a:xfrm>
          <a:prstGeom prst="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পাঠ্যবই সংযোজন </a:t>
            </a:r>
            <a:endParaRPr lang="en-US" sz="48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0235" y="5696962"/>
            <a:ext cx="959783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latin typeface="NikoshBAN" pitchFamily="2" charset="0"/>
                <a:cs typeface="NikoshBAN" pitchFamily="2" charset="0"/>
              </a:rPr>
              <a:t>তোমার পাঠ্য</a:t>
            </a:r>
            <a:r>
              <a:rPr lang="en-US" sz="40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latin typeface="NikoshBAN" pitchFamily="2" charset="0"/>
                <a:cs typeface="NikoshBAN" pitchFamily="2" charset="0"/>
              </a:rPr>
              <a:t>বইয়ের</a:t>
            </a:r>
            <a:r>
              <a:rPr lang="bn-IN" sz="40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latin typeface="NikoshBAN" pitchFamily="2" charset="0"/>
                <a:cs typeface="NikoshBAN" pitchFamily="2" charset="0"/>
              </a:rPr>
              <a:t>৯ পৃষ্ঠা বের করে নিরবে পড়।</a:t>
            </a:r>
            <a:endParaRPr lang="en-US" sz="4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8470727_1022376121195808_147499662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877" y="1175978"/>
            <a:ext cx="3487969" cy="4736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3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4506" y="1639355"/>
            <a:ext cx="3209533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latin typeface="NikoshBAN" pitchFamily="2" charset="0"/>
                <a:cs typeface="NikoshBAN" pitchFamily="2" charset="0"/>
              </a:rPr>
              <a:t>শূন্যস্থান পূরণ কর</a:t>
            </a:r>
            <a:endParaRPr lang="en-US" sz="44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9965" y="2818894"/>
            <a:ext cx="10135223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08000" indent="-508000">
              <a:spcBef>
                <a:spcPts val="1200"/>
              </a:spcBef>
            </a:pPr>
            <a:r>
              <a:rPr lang="bn-BD" sz="4000" b="1" spc="50" dirty="0" smtClean="0">
                <a:ln w="11430"/>
                <a:latin typeface="NikoshBAN" pitchFamily="2" charset="0"/>
                <a:cs typeface="NikoshBAN" pitchFamily="2" charset="0"/>
              </a:rPr>
              <a:t>১। জমিতে কীটনাশক ব্যবহার করলে -----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---------</a:t>
            </a:r>
            <a:r>
              <a:rPr lang="bn-BD" sz="4000" b="1" spc="50" dirty="0" smtClean="0">
                <a:ln w="11430"/>
                <a:latin typeface="NikoshBAN" pitchFamily="2" charset="0"/>
                <a:cs typeface="NikoshBAN" pitchFamily="2" charset="0"/>
              </a:rPr>
              <a:t> দূষিত হয়।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9965" y="4336391"/>
            <a:ext cx="9610787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2400"/>
              </a:spcBef>
            </a:pPr>
            <a:r>
              <a:rPr lang="bn-BD" sz="4000" b="1" dirty="0" smtClean="0">
                <a:ln w="11430"/>
                <a:latin typeface="NikoshBAN" pitchFamily="2" charset="0"/>
                <a:cs typeface="NikoshBAN" pitchFamily="2" charset="0"/>
              </a:rPr>
              <a:t>২। পরিবেশ দূষণের অন্যতম প্রধান</a:t>
            </a:r>
            <a:r>
              <a:rPr lang="bn-IN" sz="40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latin typeface="NikoshBAN" pitchFamily="2" charset="0"/>
                <a:cs typeface="NikoshBAN" pitchFamily="2" charset="0"/>
              </a:rPr>
              <a:t>কারণ হলো ---</a:t>
            </a:r>
            <a:r>
              <a:rPr lang="en-US" sz="4000" b="1" dirty="0" smtClean="0">
                <a:ln w="11430"/>
                <a:latin typeface="NikoshBAN" pitchFamily="2" charset="0"/>
                <a:cs typeface="NikoshBAN" pitchFamily="2" charset="0"/>
              </a:rPr>
              <a:t>----------</a:t>
            </a:r>
            <a:r>
              <a:rPr lang="bn-BD" sz="4000" b="1" dirty="0" smtClean="0">
                <a:ln w="1143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3272" y="703881"/>
            <a:ext cx="4572000" cy="110799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IN" sz="6600" b="1" dirty="0" smtClean="0">
                <a:ln w="11430"/>
                <a:latin typeface="NikoshBAN" pitchFamily="2" charset="0"/>
                <a:cs typeface="NikoshBAN" pitchFamily="2" charset="0"/>
              </a:rPr>
              <a:t>ন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2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22" y="-35934"/>
            <a:ext cx="12150703" cy="6881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60" y="1436851"/>
            <a:ext cx="2296475" cy="2296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5433796" y="1389594"/>
            <a:ext cx="38055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পঞ্চম</a:t>
            </a:r>
          </a:p>
          <a:p>
            <a:r>
              <a:rPr lang="bn-BD" sz="24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</a:p>
          <a:p>
            <a:r>
              <a:rPr lang="bn-BD" sz="24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শিরোনামঃ পরিবেশ দূষণ</a:t>
            </a:r>
          </a:p>
          <a:p>
            <a:r>
              <a:rPr lang="bn-IN" sz="24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BD" sz="24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আমাদের পরিবেশ দূষণ</a:t>
            </a:r>
          </a:p>
        </p:txBody>
      </p:sp>
      <p:sp>
        <p:nvSpPr>
          <p:cNvPr id="3" name="Rectangle 2"/>
          <p:cNvSpPr/>
          <p:nvPr/>
        </p:nvSpPr>
        <p:spPr>
          <a:xfrm>
            <a:off x="6140825" y="553861"/>
            <a:ext cx="18902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921524" y="576756"/>
            <a:ext cx="2258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12305" y="3922295"/>
            <a:ext cx="5136342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spc="50" dirty="0" smtClean="0">
                <a:ln w="11430"/>
                <a:latin typeface="NikoshBAN" pitchFamily="2" charset="0"/>
                <a:cs typeface="NikoshBAN" pitchFamily="2" charset="0"/>
              </a:rPr>
              <a:t>আবদুল্লাহ- আল- মামুন</a:t>
            </a:r>
          </a:p>
          <a:p>
            <a:r>
              <a:rPr lang="bn-IN" sz="3200" b="1" spc="50" dirty="0" smtClean="0">
                <a:ln w="11430"/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3200" b="1" spc="50" dirty="0" smtClean="0">
                <a:ln w="11430"/>
                <a:latin typeface="NikoshBAN" pitchFamily="2" charset="0"/>
                <a:cs typeface="NikoshBAN" pitchFamily="2" charset="0"/>
              </a:rPr>
              <a:t>বাংগালগাঁও সরকারি প্রাথমিক বিদ্যালয়</a:t>
            </a:r>
          </a:p>
          <a:p>
            <a:r>
              <a:rPr lang="bn-IN" sz="3200" b="1" spc="50" dirty="0" smtClean="0">
                <a:ln w="11430"/>
                <a:latin typeface="NikoshBAN" pitchFamily="2" charset="0"/>
                <a:cs typeface="NikoshBAN" pitchFamily="2" charset="0"/>
              </a:rPr>
              <a:t>কালিগঞ্জ, গাজীপুর।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05" y="1033076"/>
            <a:ext cx="3112964" cy="2889219"/>
          </a:xfrm>
          <a:prstGeom prst="rect">
            <a:avLst/>
          </a:prstGeom>
        </p:spPr>
      </p:pic>
      <p:pic>
        <p:nvPicPr>
          <p:cNvPr id="8" name="Picture 7" descr="18470727_1022376121195808_147499662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8996" y="505615"/>
            <a:ext cx="2758044" cy="3745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6711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8071" y="2868706"/>
            <a:ext cx="8001000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পরিবেশ দূষণের ৩টি কারণ লেখ।</a:t>
            </a:r>
          </a:p>
          <a:p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পরিবেশ দূষণ রোধের ৩টি উপায় লেখ।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2071" y="770110"/>
            <a:ext cx="4572000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IN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3792070"/>
            <a:ext cx="739140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 smtClean="0">
                <a:ln w="11430"/>
                <a:latin typeface="NikoshBAN" pitchFamily="2" charset="0"/>
                <a:cs typeface="NikoshBAN" pitchFamily="2" charset="0"/>
              </a:rPr>
              <a:t>তোমার বাড়ির পাশের পরিবেশ কিভাবে দূষিত হচ্ছে তা পর্যবেক্ষণ করে খাতায় লিখে নিয়ে আসবে। </a:t>
            </a:r>
            <a:endParaRPr lang="en-US" sz="4000" b="1" spc="50" dirty="0">
              <a:ln w="1143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1093694"/>
            <a:ext cx="3714479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latin typeface="NikoshBAN" pitchFamily="2" charset="0"/>
                <a:cs typeface="NikoshBAN" pitchFamily="2" charset="0"/>
              </a:rPr>
              <a:t>পরিকল্পিত কাজ </a:t>
            </a:r>
            <a:endParaRPr lang="en-US" sz="5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5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8859" y="2453097"/>
            <a:ext cx="2756647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88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ln/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Rectangle 2"/>
          <p:cNvSpPr/>
          <p:nvPr/>
        </p:nvSpPr>
        <p:spPr>
          <a:xfrm>
            <a:off x="2597522" y="737460"/>
            <a:ext cx="59839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</a:t>
            </a:r>
            <a:r>
              <a:rPr lang="bn-IN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সো </a:t>
            </a:r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একটি ভিডিও</a:t>
            </a:r>
            <a:r>
              <a:rPr lang="bn-IN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দেখি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732553"/>
              </p:ext>
            </p:extLst>
          </p:nvPr>
        </p:nvGraphicFramePr>
        <p:xfrm>
          <a:off x="5957047" y="241122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047" y="2411226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965076" y="3590296"/>
            <a:ext cx="59839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bn-IN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তে কী দেখলাম?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5076" y="5013504"/>
            <a:ext cx="46750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এর ফলে কী হচ্ছে?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19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68587" y="587188"/>
            <a:ext cx="344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6472" y="3674640"/>
            <a:ext cx="56637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 পরিবেশ দূষণ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8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3906" y="3209365"/>
            <a:ext cx="8745071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latin typeface="NikoshBAN" pitchFamily="2" charset="0"/>
                <a:cs typeface="NikoshBAN" pitchFamily="2" charset="0"/>
              </a:rPr>
              <a:t>1</a:t>
            </a:r>
            <a:r>
              <a:rPr lang="bn-BD" sz="4000" b="1" dirty="0" smtClean="0">
                <a:ln w="11430"/>
                <a:latin typeface="NikoshBAN" pitchFamily="2" charset="0"/>
                <a:cs typeface="NikoshBAN" pitchFamily="2" charset="0"/>
              </a:rPr>
              <a:t>। পরিবেশ দূষণের কারণ ও প্রভাব সম্পর্কে জানবে।</a:t>
            </a:r>
          </a:p>
          <a:p>
            <a:r>
              <a:rPr lang="bn-BD" sz="4000" b="1" dirty="0" smtClean="0">
                <a:ln w="11430"/>
                <a:latin typeface="NikoshBAN" pitchFamily="2" charset="0"/>
                <a:cs typeface="NikoshBAN" pitchFamily="2" charset="0"/>
              </a:rPr>
              <a:t>২। পরিবেশ সংরক্ষণের গুরুত্ব অনুধাবন করে পরিবেশ </a:t>
            </a:r>
            <a:endParaRPr lang="bn-IN" sz="4000" b="1" dirty="0" smtClean="0">
              <a:ln w="11430"/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n w="11430"/>
                <a:latin typeface="NikoshBAN" pitchFamily="2" charset="0"/>
                <a:cs typeface="NikoshBAN" pitchFamily="2" charset="0"/>
              </a:rPr>
              <a:t>সংরক্ষণে সচেষ্ট হবে।  </a:t>
            </a:r>
            <a:endParaRPr lang="en-US" sz="4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3727" y="742120"/>
            <a:ext cx="26965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spc="50" dirty="0" smtClean="0">
                <a:ln w="11430"/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7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30" y="1353525"/>
            <a:ext cx="4299764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469" y="2028429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175077" y="591779"/>
            <a:ext cx="597631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latin typeface="NikoshBAN" pitchFamily="2" charset="0"/>
                <a:cs typeface="NikoshBAN" pitchFamily="2" charset="0"/>
              </a:rPr>
              <a:t>নিচের ছবিগুলো</a:t>
            </a:r>
            <a:r>
              <a:rPr lang="bn-IN" sz="4000" b="1" spc="50" dirty="0" smtClean="0">
                <a:ln w="11430"/>
                <a:latin typeface="NikoshBAN" pitchFamily="2" charset="0"/>
                <a:cs typeface="NikoshBAN" pitchFamily="2" charset="0"/>
              </a:rPr>
              <a:t>তে কী</a:t>
            </a:r>
            <a:r>
              <a:rPr lang="bn-BD" sz="4000" b="1" spc="50" dirty="0" smtClean="0">
                <a:ln w="11430"/>
                <a:latin typeface="NikoshBAN" pitchFamily="2" charset="0"/>
                <a:cs typeface="NikoshBAN" pitchFamily="2" charset="0"/>
              </a:rPr>
              <a:t> দেখ</a:t>
            </a:r>
            <a:r>
              <a:rPr lang="bn-IN" sz="4000" b="1" spc="50" dirty="0" smtClean="0">
                <a:ln w="11430"/>
                <a:latin typeface="NikoshBAN" pitchFamily="2" charset="0"/>
                <a:cs typeface="NikoshBAN" pitchFamily="2" charset="0"/>
              </a:rPr>
              <a:t>তে পাচ্ছ?</a:t>
            </a:r>
            <a:endParaRPr lang="en-US" sz="40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1712" y="4433046"/>
            <a:ext cx="35814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spc="50" dirty="0" smtClean="0">
                <a:ln w="11430"/>
                <a:latin typeface="NikoshBAN" pitchFamily="2" charset="0"/>
                <a:cs typeface="NikoshBAN" pitchFamily="2" charset="0"/>
              </a:rPr>
              <a:t>পানি দূষণের মাধ্যমে পরিবেশ দূষিত হচ্ছে। </a:t>
            </a:r>
            <a:endParaRPr lang="en-US" sz="36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21408" y="5000229"/>
            <a:ext cx="3310522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latin typeface="NikoshBAN" pitchFamily="2" charset="0"/>
                <a:cs typeface="NikoshBAN" pitchFamily="2" charset="0"/>
              </a:rPr>
              <a:t>  বায়ু দূষণের মাধ্যমে</a:t>
            </a:r>
          </a:p>
          <a:p>
            <a:r>
              <a:rPr lang="bn-IN" sz="3600" b="1" spc="50" dirty="0" smtClean="0">
                <a:ln w="11430"/>
                <a:latin typeface="NikoshBAN" pitchFamily="2" charset="0"/>
                <a:cs typeface="NikoshBAN" pitchFamily="2" charset="0"/>
              </a:rPr>
              <a:t> পরিবেশ দূষিত হচ্ছে।</a:t>
            </a:r>
            <a:endParaRPr lang="en-US" sz="36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4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6359" y="1617804"/>
            <a:ext cx="7620000" cy="3592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955559" y="718697"/>
            <a:ext cx="428835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 দূষণ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 ফলে কী হয়?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66447" y="5592532"/>
            <a:ext cx="6229590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 দূষণের ফলে পরিবেশ দূষিত হয়। </a:t>
            </a:r>
            <a:endParaRPr lang="en-US" sz="40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2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1906" y="1351429"/>
            <a:ext cx="76962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008529" y="562860"/>
            <a:ext cx="2036135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latin typeface="NikoshBAN" pitchFamily="2" charset="0"/>
                <a:cs typeface="NikoshBAN" pitchFamily="2" charset="0"/>
              </a:rPr>
              <a:t>পানি দূষণ  </a:t>
            </a:r>
            <a:endParaRPr lang="en-US" sz="40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04326" y="5513294"/>
            <a:ext cx="673293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latin typeface="NikoshBAN" pitchFamily="2" charset="0"/>
                <a:cs typeface="NikoshBAN" pitchFamily="2" charset="0"/>
              </a:rPr>
              <a:t>দূষিত পানির মাধ্যমে বিভিন্ন  অসুখ হয় । </a:t>
            </a:r>
            <a:endParaRPr lang="en-US" sz="40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2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lum bright="2000" contrast="19000"/>
          </a:blip>
          <a:srcRect/>
          <a:stretch>
            <a:fillRect/>
          </a:stretch>
        </p:blipFill>
        <p:spPr bwMode="auto">
          <a:xfrm>
            <a:off x="1940859" y="1304365"/>
            <a:ext cx="7524432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013361" y="596479"/>
            <a:ext cx="1854995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মাটি দূষণ </a:t>
            </a:r>
            <a:endParaRPr lang="en-US" sz="40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04764" y="5558444"/>
            <a:ext cx="696216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মাটি দূষণের ফলে জমির উর্বরতা নষ্ট হয় । </a:t>
            </a:r>
            <a:endParaRPr lang="en-US" sz="40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3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364</Words>
  <Application>Microsoft Office PowerPoint</Application>
  <PresentationFormat>Widescreen</PresentationFormat>
  <Paragraphs>70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মামুন</dc:creator>
  <cp:lastModifiedBy>মামুন</cp:lastModifiedBy>
  <cp:revision>21</cp:revision>
  <dcterms:created xsi:type="dcterms:W3CDTF">2020-09-30T16:29:40Z</dcterms:created>
  <dcterms:modified xsi:type="dcterms:W3CDTF">2020-10-02T17:13:54Z</dcterms:modified>
</cp:coreProperties>
</file>