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98" r:id="rId2"/>
    <p:sldId id="410" r:id="rId3"/>
    <p:sldId id="260" r:id="rId4"/>
    <p:sldId id="407" r:id="rId5"/>
    <p:sldId id="262" r:id="rId6"/>
    <p:sldId id="263" r:id="rId7"/>
    <p:sldId id="294" r:id="rId8"/>
    <p:sldId id="411" r:id="rId9"/>
    <p:sldId id="409" r:id="rId10"/>
    <p:sldId id="420" r:id="rId11"/>
    <p:sldId id="293" r:id="rId12"/>
    <p:sldId id="412" r:id="rId13"/>
    <p:sldId id="280" r:id="rId14"/>
    <p:sldId id="418" r:id="rId15"/>
    <p:sldId id="414" r:id="rId16"/>
    <p:sldId id="415" r:id="rId17"/>
    <p:sldId id="419" r:id="rId18"/>
    <p:sldId id="421" r:id="rId19"/>
    <p:sldId id="416" r:id="rId20"/>
    <p:sldId id="270" r:id="rId21"/>
    <p:sldId id="283" r:id="rId22"/>
    <p:sldId id="287" r:id="rId23"/>
    <p:sldId id="290" r:id="rId24"/>
    <p:sldId id="31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B75F7-2FFA-4985-863E-4A0F00AC80C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A8C2E15-C959-46F9-8F00-EA5397AA96AA}" type="pres">
      <dgm:prSet presAssocID="{538B75F7-2FFA-4985-863E-4A0F00AC80CC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C582AE43-121C-44FF-9337-7CD0D84D154B}" type="presOf" srcId="{538B75F7-2FFA-4985-863E-4A0F00AC80CC}" destId="{1A8C2E15-C959-46F9-8F00-EA5397AA96AA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E7FDC-094E-4048-B674-A3DE07B0BC1E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C6998-B1A6-46FF-99D4-3A94D80E626A}">
      <dgm:prSet phldrT="[Text]"/>
      <dgm:spPr/>
      <dgm:t>
        <a:bodyPr/>
        <a:lstStyle/>
        <a:p>
          <a:r>
            <a:rPr lang="bn-BD" i="1" dirty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ভূমিকম্পের সময় আমাদের করণীয়</a:t>
          </a:r>
          <a:endParaRPr lang="en-US" i="1" dirty="0">
            <a:ln>
              <a:noFill/>
            </a:ln>
            <a:solidFill>
              <a:schemeClr val="tx1"/>
            </a:solidFill>
          </a:endParaRPr>
        </a:p>
      </dgm:t>
    </dgm:pt>
    <dgm:pt modelId="{DC210ACC-7AEF-49A7-817F-189B57CACBF6}" type="parTrans" cxnId="{9E50F031-80D3-4A65-8A27-E57C63AD85BD}">
      <dgm:prSet/>
      <dgm:spPr/>
      <dgm:t>
        <a:bodyPr/>
        <a:lstStyle/>
        <a:p>
          <a:endParaRPr lang="en-US"/>
        </a:p>
      </dgm:t>
    </dgm:pt>
    <dgm:pt modelId="{BC6F0DFE-242B-44A6-B433-6F1A95626B0D}" type="sibTrans" cxnId="{9E50F031-80D3-4A65-8A27-E57C63AD85BD}">
      <dgm:prSet/>
      <dgm:spPr/>
      <dgm:t>
        <a:bodyPr/>
        <a:lstStyle/>
        <a:p>
          <a:endParaRPr lang="en-US"/>
        </a:p>
      </dgm:t>
    </dgm:pt>
    <dgm:pt modelId="{E76101C0-6B02-4C8A-9A36-7D6AF9A5C09F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পুরোপুরি শান্ত থাকতে হবে। </a:t>
          </a:r>
          <a:endParaRPr lang="en-US" dirty="0"/>
        </a:p>
      </dgm:t>
    </dgm:pt>
    <dgm:pt modelId="{8C2876FE-A19F-4FF2-B430-6D3144324C9D}" type="parTrans" cxnId="{CF26165E-F49A-4E26-AE69-C45858479181}">
      <dgm:prSet/>
      <dgm:spPr/>
      <dgm:t>
        <a:bodyPr/>
        <a:lstStyle/>
        <a:p>
          <a:endParaRPr lang="en-US"/>
        </a:p>
      </dgm:t>
    </dgm:pt>
    <dgm:pt modelId="{4E7940A5-38E1-4647-9FE3-93892E78A341}" type="sibTrans" cxnId="{CF26165E-F49A-4E26-AE69-C45858479181}">
      <dgm:prSet/>
      <dgm:spPr/>
      <dgm:t>
        <a:bodyPr/>
        <a:lstStyle/>
        <a:p>
          <a:endParaRPr lang="en-US"/>
        </a:p>
      </dgm:t>
    </dgm:pt>
    <dgm:pt modelId="{1F59A052-63F9-43C4-AD19-4443688520AF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আতংকিত হয়ে ছুটোছুটি করা যাবেনা </a:t>
          </a:r>
          <a:endParaRPr lang="en-US" dirty="0"/>
        </a:p>
      </dgm:t>
    </dgm:pt>
    <dgm:pt modelId="{544189F2-291C-4A7A-9F90-4BF47C581A51}" type="parTrans" cxnId="{23EF68A7-50A9-4F6A-AFD4-7F35B32E920D}">
      <dgm:prSet/>
      <dgm:spPr/>
      <dgm:t>
        <a:bodyPr/>
        <a:lstStyle/>
        <a:p>
          <a:endParaRPr lang="en-US"/>
        </a:p>
      </dgm:t>
    </dgm:pt>
    <dgm:pt modelId="{45EF2D9C-F12E-4F10-A8DD-1138339CE9D8}" type="sibTrans" cxnId="{23EF68A7-50A9-4F6A-AFD4-7F35B32E920D}">
      <dgm:prSet/>
      <dgm:spPr/>
      <dgm:t>
        <a:bodyPr/>
        <a:lstStyle/>
        <a:p>
          <a:endParaRPr lang="en-US"/>
        </a:p>
      </dgm:t>
    </dgm:pt>
    <dgm:pt modelId="{680733CA-3916-4758-AC3A-17000DEC5E9A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ভূমিকম্পের পর সারি বেঁধে ঘর থেকে বের হতে হবে। </a:t>
          </a:r>
          <a:endParaRPr lang="en-US" dirty="0"/>
        </a:p>
      </dgm:t>
    </dgm:pt>
    <dgm:pt modelId="{50A3185C-5F9B-42B5-A673-E937110F7F61}" type="parTrans" cxnId="{B4D02F56-E257-49BC-AC80-977088B8A547}">
      <dgm:prSet/>
      <dgm:spPr/>
      <dgm:t>
        <a:bodyPr/>
        <a:lstStyle/>
        <a:p>
          <a:endParaRPr lang="en-US"/>
        </a:p>
      </dgm:t>
    </dgm:pt>
    <dgm:pt modelId="{D0C67161-E53B-43CE-91E8-00B750FBE55B}" type="sibTrans" cxnId="{B4D02F56-E257-49BC-AC80-977088B8A547}">
      <dgm:prSet/>
      <dgm:spPr/>
      <dgm:t>
        <a:bodyPr/>
        <a:lstStyle/>
        <a:p>
          <a:endParaRPr lang="en-US"/>
        </a:p>
      </dgm:t>
    </dgm:pt>
    <dgm:pt modelId="{BEFDF1F5-314B-4484-BAF2-E67CEEF7B9EE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প্রাথমিক চিকিৎসার ব্যবস্থা বাড়িতেই রাখতে হবে। </a:t>
          </a:r>
          <a:endParaRPr lang="en-US" dirty="0"/>
        </a:p>
      </dgm:t>
    </dgm:pt>
    <dgm:pt modelId="{C037654E-9868-4C64-8EB9-A51DA8D7536D}" type="parTrans" cxnId="{B9A4D3EC-854F-4EC2-9511-D67A2847A920}">
      <dgm:prSet/>
      <dgm:spPr/>
      <dgm:t>
        <a:bodyPr/>
        <a:lstStyle/>
        <a:p>
          <a:endParaRPr lang="en-US"/>
        </a:p>
      </dgm:t>
    </dgm:pt>
    <dgm:pt modelId="{91CB57A4-4512-4C6E-988F-69FC2F6B7985}" type="sibTrans" cxnId="{B9A4D3EC-854F-4EC2-9511-D67A2847A920}">
      <dgm:prSet/>
      <dgm:spPr/>
      <dgm:t>
        <a:bodyPr/>
        <a:lstStyle/>
        <a:p>
          <a:endParaRPr lang="en-US"/>
        </a:p>
      </dgm:t>
    </dgm:pt>
    <dgm:pt modelId="{286DA731-6C51-4B69-A947-DC3CB95490EC}">
      <dgm:prSet phldrT="[Text]"/>
      <dgm:spPr/>
      <dgm:t>
        <a:bodyPr/>
        <a:lstStyle/>
        <a:p>
          <a:endParaRPr lang="en-US" dirty="0"/>
        </a:p>
      </dgm:t>
    </dgm:pt>
    <dgm:pt modelId="{AD909047-A6CD-4F79-A7DA-CD84413A8D3E}" type="parTrans" cxnId="{3312B481-2826-4DA0-8CC1-F8021560FCE9}">
      <dgm:prSet/>
      <dgm:spPr/>
      <dgm:t>
        <a:bodyPr/>
        <a:lstStyle/>
        <a:p>
          <a:endParaRPr lang="en-US"/>
        </a:p>
      </dgm:t>
    </dgm:pt>
    <dgm:pt modelId="{E68FCC31-83C0-49CD-9826-7C9AF43425EC}" type="sibTrans" cxnId="{3312B481-2826-4DA0-8CC1-F8021560FCE9}">
      <dgm:prSet/>
      <dgm:spPr/>
      <dgm:t>
        <a:bodyPr/>
        <a:lstStyle/>
        <a:p>
          <a:endParaRPr lang="en-US"/>
        </a:p>
      </dgm:t>
    </dgm:pt>
    <dgm:pt modelId="{F5710D05-9BA5-4A80-AF2B-50643C0C950E}">
      <dgm:prSet phldrT="[Text]"/>
      <dgm:spPr/>
      <dgm:t>
        <a:bodyPr/>
        <a:lstStyle/>
        <a:p>
          <a:endParaRPr lang="en-US" dirty="0"/>
        </a:p>
      </dgm:t>
    </dgm:pt>
    <dgm:pt modelId="{F3508F2D-00A2-4B33-9A4F-4866FD25FFE5}" type="parTrans" cxnId="{6D6D365B-2F56-4835-B2F7-1CDF38EF4A2E}">
      <dgm:prSet/>
      <dgm:spPr/>
      <dgm:t>
        <a:bodyPr/>
        <a:lstStyle/>
        <a:p>
          <a:endParaRPr lang="en-US"/>
        </a:p>
      </dgm:t>
    </dgm:pt>
    <dgm:pt modelId="{D8EC218C-3BAC-4FD1-B345-160B534D081A}" type="sibTrans" cxnId="{6D6D365B-2F56-4835-B2F7-1CDF38EF4A2E}">
      <dgm:prSet/>
      <dgm:spPr/>
      <dgm:t>
        <a:bodyPr/>
        <a:lstStyle/>
        <a:p>
          <a:endParaRPr lang="en-US"/>
        </a:p>
      </dgm:t>
    </dgm:pt>
    <dgm:pt modelId="{D4B8F74A-F636-46EA-814C-1D78045115EB}">
      <dgm:prSet phldrT="[Text]" phldr="1"/>
      <dgm:spPr/>
      <dgm:t>
        <a:bodyPr/>
        <a:lstStyle/>
        <a:p>
          <a:endParaRPr lang="en-US" dirty="0"/>
        </a:p>
      </dgm:t>
    </dgm:pt>
    <dgm:pt modelId="{D3B8F901-A17D-4DB4-A839-A4B3BC49F9B3}" type="parTrans" cxnId="{85D21A48-5E09-4F38-BD7F-21FD6933B3A4}">
      <dgm:prSet/>
      <dgm:spPr/>
      <dgm:t>
        <a:bodyPr/>
        <a:lstStyle/>
        <a:p>
          <a:endParaRPr lang="en-US"/>
        </a:p>
      </dgm:t>
    </dgm:pt>
    <dgm:pt modelId="{A98B43B8-9DA0-4E03-9257-9580627C06EC}" type="sibTrans" cxnId="{85D21A48-5E09-4F38-BD7F-21FD6933B3A4}">
      <dgm:prSet/>
      <dgm:spPr/>
      <dgm:t>
        <a:bodyPr/>
        <a:lstStyle/>
        <a:p>
          <a:endParaRPr lang="en-US"/>
        </a:p>
      </dgm:t>
    </dgm:pt>
    <dgm:pt modelId="{7831083B-16C0-4C8B-83FD-AA1E436B78FA}">
      <dgm:prSet phldrT="[Text]" phldr="1"/>
      <dgm:spPr/>
      <dgm:t>
        <a:bodyPr/>
        <a:lstStyle/>
        <a:p>
          <a:endParaRPr lang="en-US" dirty="0"/>
        </a:p>
      </dgm:t>
    </dgm:pt>
    <dgm:pt modelId="{4718B581-A0E8-4149-875E-78C65536E688}" type="parTrans" cxnId="{A7E42E04-C7E8-433F-95E8-65D895F0F823}">
      <dgm:prSet/>
      <dgm:spPr/>
      <dgm:t>
        <a:bodyPr/>
        <a:lstStyle/>
        <a:p>
          <a:endParaRPr lang="en-US"/>
        </a:p>
      </dgm:t>
    </dgm:pt>
    <dgm:pt modelId="{1438BD1E-A335-4A8E-9527-E96F2DF4082B}" type="sibTrans" cxnId="{A7E42E04-C7E8-433F-95E8-65D895F0F823}">
      <dgm:prSet/>
      <dgm:spPr/>
      <dgm:t>
        <a:bodyPr/>
        <a:lstStyle/>
        <a:p>
          <a:endParaRPr lang="en-US"/>
        </a:p>
      </dgm:t>
    </dgm:pt>
    <dgm:pt modelId="{CCEE4C25-7C78-4009-8DE0-E044AC9BDD74}">
      <dgm:prSet phldrT="[Text]" phldr="1" custRadScaleRad="100231" custRadScaleInc="2441"/>
      <dgm:spPr/>
      <dgm:t>
        <a:bodyPr/>
        <a:lstStyle/>
        <a:p>
          <a:endParaRPr lang="en-US" dirty="0"/>
        </a:p>
      </dgm:t>
    </dgm:pt>
    <dgm:pt modelId="{52F841F3-CE1A-4CB9-B741-CCD58CA0E531}" type="parTrans" cxnId="{6E9F35A6-B7F9-4AFD-9EE7-EE1BC3298657}">
      <dgm:prSet/>
      <dgm:spPr/>
      <dgm:t>
        <a:bodyPr/>
        <a:lstStyle/>
        <a:p>
          <a:endParaRPr lang="en-US"/>
        </a:p>
      </dgm:t>
    </dgm:pt>
    <dgm:pt modelId="{8E26BDD6-ABBA-4F20-B7FA-FDE66C07A054}" type="sibTrans" cxnId="{6E9F35A6-B7F9-4AFD-9EE7-EE1BC3298657}">
      <dgm:prSet/>
      <dgm:spPr/>
      <dgm:t>
        <a:bodyPr/>
        <a:lstStyle/>
        <a:p>
          <a:endParaRPr lang="en-US"/>
        </a:p>
      </dgm:t>
    </dgm:pt>
    <dgm:pt modelId="{F1EC447B-B70C-4202-AE09-9D5E37558149}">
      <dgm:prSet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আলমারি, বারান্দা, ঝুলানো ছবি এসব থেকে দূরে থাকতে হবে। </a:t>
          </a:r>
          <a:endParaRPr lang="en-US" dirty="0"/>
        </a:p>
      </dgm:t>
    </dgm:pt>
    <dgm:pt modelId="{3C10AE62-91A4-4FAF-912F-D231EA557556}" type="parTrans" cxnId="{15BC0727-9439-4E80-8E9D-007373B78B34}">
      <dgm:prSet/>
      <dgm:spPr/>
      <dgm:t>
        <a:bodyPr/>
        <a:lstStyle/>
        <a:p>
          <a:endParaRPr lang="en-US"/>
        </a:p>
      </dgm:t>
    </dgm:pt>
    <dgm:pt modelId="{72D6C618-7FC3-44CB-A18F-08FE31F9302E}" type="sibTrans" cxnId="{15BC0727-9439-4E80-8E9D-007373B78B34}">
      <dgm:prSet/>
      <dgm:spPr/>
      <dgm:t>
        <a:bodyPr/>
        <a:lstStyle/>
        <a:p>
          <a:endParaRPr lang="en-US"/>
        </a:p>
      </dgm:t>
    </dgm:pt>
    <dgm:pt modelId="{6829C277-B01D-4394-B800-A4D25789F287}">
      <dgm:prSet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বিছানায় থাকলে বালিশ দিয়ে মাথা ঢেকে রাখতে হবে। </a:t>
          </a:r>
          <a:endParaRPr lang="en-US" dirty="0"/>
        </a:p>
      </dgm:t>
    </dgm:pt>
    <dgm:pt modelId="{7B75A547-CF19-42FF-B3EC-03FD367781DA}" type="parTrans" cxnId="{7531830F-BFB7-486C-A37A-C87DF51B0B38}">
      <dgm:prSet/>
      <dgm:spPr/>
      <dgm:t>
        <a:bodyPr/>
        <a:lstStyle/>
        <a:p>
          <a:endParaRPr lang="en-US"/>
        </a:p>
      </dgm:t>
    </dgm:pt>
    <dgm:pt modelId="{F21080D0-B10F-470B-B15D-D9177215D266}" type="sibTrans" cxnId="{7531830F-BFB7-486C-A37A-C87DF51B0B38}">
      <dgm:prSet/>
      <dgm:spPr/>
      <dgm:t>
        <a:bodyPr/>
        <a:lstStyle/>
        <a:p>
          <a:endParaRPr lang="en-US"/>
        </a:p>
      </dgm:t>
    </dgm:pt>
    <dgm:pt modelId="{D4A20711-44B9-406A-A038-12026B1F8991}">
      <dgm:prSet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কাঠের টেবিল বা শক্ত কোন আসবাবপত্রের নিচে আশ্রয় নিতে হবে। </a:t>
          </a:r>
          <a:endParaRPr lang="en-US" dirty="0"/>
        </a:p>
      </dgm:t>
    </dgm:pt>
    <dgm:pt modelId="{55713B14-CDB2-47F8-A348-BB75F709A8F9}" type="parTrans" cxnId="{012A0C37-F0B9-4204-BFB8-8A3A0D276126}">
      <dgm:prSet/>
      <dgm:spPr/>
      <dgm:t>
        <a:bodyPr/>
        <a:lstStyle/>
        <a:p>
          <a:endParaRPr lang="en-US"/>
        </a:p>
      </dgm:t>
    </dgm:pt>
    <dgm:pt modelId="{70E0B1B7-FB54-47E6-8006-3A45246DB41B}" type="sibTrans" cxnId="{012A0C37-F0B9-4204-BFB8-8A3A0D276126}">
      <dgm:prSet/>
      <dgm:spPr/>
      <dgm:t>
        <a:bodyPr/>
        <a:lstStyle/>
        <a:p>
          <a:endParaRPr lang="en-US"/>
        </a:p>
      </dgm:t>
    </dgm:pt>
    <dgm:pt modelId="{09E991B0-28C8-4EC7-AA84-ED8BBB66BA88}">
      <dgm:prSet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পাকা দালানে থাকলে বিম এর পাশে দাঁড়াতে হবে। </a:t>
          </a:r>
          <a:endParaRPr lang="en-US" dirty="0"/>
        </a:p>
      </dgm:t>
    </dgm:pt>
    <dgm:pt modelId="{3EB45FF1-B4EA-4791-9F64-E6CCA26EC8D7}" type="parTrans" cxnId="{94246992-760E-4D04-85B1-076FD27E8BAC}">
      <dgm:prSet/>
      <dgm:spPr/>
      <dgm:t>
        <a:bodyPr/>
        <a:lstStyle/>
        <a:p>
          <a:endParaRPr lang="en-US"/>
        </a:p>
      </dgm:t>
    </dgm:pt>
    <dgm:pt modelId="{C737DFA7-D643-4244-AFBD-074F28C27A2B}" type="sibTrans" cxnId="{94246992-760E-4D04-85B1-076FD27E8BAC}">
      <dgm:prSet/>
      <dgm:spPr/>
      <dgm:t>
        <a:bodyPr/>
        <a:lstStyle/>
        <a:p>
          <a:endParaRPr lang="en-US"/>
        </a:p>
      </dgm:t>
    </dgm:pt>
    <dgm:pt modelId="{5F42F76C-A76F-4010-8ABB-C5A32A717043}" type="pres">
      <dgm:prSet presAssocID="{744E7FDC-094E-4048-B674-A3DE07B0BC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C484DC-A4F2-4C73-B98C-63092B0FF194}" type="pres">
      <dgm:prSet presAssocID="{1BCC6998-B1A6-46FF-99D4-3A94D80E626A}" presName="centerShape" presStyleLbl="node0" presStyleIdx="0" presStyleCnt="1" custScaleX="206900" custScaleY="202920" custLinFactNeighborX="448" custLinFactNeighborY="524"/>
      <dgm:spPr/>
    </dgm:pt>
    <dgm:pt modelId="{8F717A16-4EF9-429F-877F-348FA1F05589}" type="pres">
      <dgm:prSet presAssocID="{8C2876FE-A19F-4FF2-B430-6D3144324C9D}" presName="parTrans" presStyleLbl="sibTrans2D1" presStyleIdx="0" presStyleCnt="8"/>
      <dgm:spPr/>
    </dgm:pt>
    <dgm:pt modelId="{8A5E85BB-1DC0-47B8-A7C1-21C1BFF9066B}" type="pres">
      <dgm:prSet presAssocID="{8C2876FE-A19F-4FF2-B430-6D3144324C9D}" presName="connectorText" presStyleLbl="sibTrans2D1" presStyleIdx="0" presStyleCnt="8"/>
      <dgm:spPr/>
    </dgm:pt>
    <dgm:pt modelId="{7A404639-9A10-46A4-89D5-A9CDB83FDD00}" type="pres">
      <dgm:prSet presAssocID="{E76101C0-6B02-4C8A-9A36-7D6AF9A5C09F}" presName="node" presStyleLbl="node1" presStyleIdx="0" presStyleCnt="8" custScaleX="156068" custScaleY="142470" custRadScaleRad="97681" custRadScaleInc="2337">
        <dgm:presLayoutVars>
          <dgm:bulletEnabled val="1"/>
        </dgm:presLayoutVars>
      </dgm:prSet>
      <dgm:spPr/>
    </dgm:pt>
    <dgm:pt modelId="{1AD50048-69F2-4C3B-9F68-14907617DB08}" type="pres">
      <dgm:prSet presAssocID="{544189F2-291C-4A7A-9F90-4BF47C581A51}" presName="parTrans" presStyleLbl="sibTrans2D1" presStyleIdx="1" presStyleCnt="8"/>
      <dgm:spPr/>
    </dgm:pt>
    <dgm:pt modelId="{E8703D8A-E924-4BB1-B0F5-5E76374AC1F2}" type="pres">
      <dgm:prSet presAssocID="{544189F2-291C-4A7A-9F90-4BF47C581A51}" presName="connectorText" presStyleLbl="sibTrans2D1" presStyleIdx="1" presStyleCnt="8"/>
      <dgm:spPr/>
    </dgm:pt>
    <dgm:pt modelId="{18670474-630F-4085-AA7A-53305E68623F}" type="pres">
      <dgm:prSet presAssocID="{1F59A052-63F9-43C4-AD19-4443688520AF}" presName="node" presStyleLbl="node1" presStyleIdx="1" presStyleCnt="8" custScaleX="154112" custScaleY="151306" custRadScaleRad="108263" custRadScaleInc="18304">
        <dgm:presLayoutVars>
          <dgm:bulletEnabled val="1"/>
        </dgm:presLayoutVars>
      </dgm:prSet>
      <dgm:spPr/>
    </dgm:pt>
    <dgm:pt modelId="{BFC6DAAB-5EC8-4C5F-A94F-EE6AA20DCC22}" type="pres">
      <dgm:prSet presAssocID="{3C10AE62-91A4-4FAF-912F-D231EA557556}" presName="parTrans" presStyleLbl="sibTrans2D1" presStyleIdx="2" presStyleCnt="8"/>
      <dgm:spPr/>
    </dgm:pt>
    <dgm:pt modelId="{F54BB6D7-FFC7-411F-A5F7-0E1932D0370B}" type="pres">
      <dgm:prSet presAssocID="{3C10AE62-91A4-4FAF-912F-D231EA557556}" presName="connectorText" presStyleLbl="sibTrans2D1" presStyleIdx="2" presStyleCnt="8"/>
      <dgm:spPr/>
    </dgm:pt>
    <dgm:pt modelId="{EFFE33C8-EC2E-4200-B0A2-6C1F6262781A}" type="pres">
      <dgm:prSet presAssocID="{F1EC447B-B70C-4202-AE09-9D5E37558149}" presName="node" presStyleLbl="node1" presStyleIdx="2" presStyleCnt="8" custScaleX="152786" custScaleY="153894" custRadScaleRad="108751" custRadScaleInc="2454">
        <dgm:presLayoutVars>
          <dgm:bulletEnabled val="1"/>
        </dgm:presLayoutVars>
      </dgm:prSet>
      <dgm:spPr/>
    </dgm:pt>
    <dgm:pt modelId="{255B889E-4B4A-4F27-9351-8E3296A0BC1C}" type="pres">
      <dgm:prSet presAssocID="{7B75A547-CF19-42FF-B3EC-03FD367781DA}" presName="parTrans" presStyleLbl="sibTrans2D1" presStyleIdx="3" presStyleCnt="8"/>
      <dgm:spPr/>
    </dgm:pt>
    <dgm:pt modelId="{BE51DBDA-93B3-4D27-B93B-75DCAA7703A2}" type="pres">
      <dgm:prSet presAssocID="{7B75A547-CF19-42FF-B3EC-03FD367781DA}" presName="connectorText" presStyleLbl="sibTrans2D1" presStyleIdx="3" presStyleCnt="8"/>
      <dgm:spPr/>
    </dgm:pt>
    <dgm:pt modelId="{57C0F98C-B384-4A4C-9F97-ED4191B5A18A}" type="pres">
      <dgm:prSet presAssocID="{6829C277-B01D-4394-B800-A4D25789F287}" presName="node" presStyleLbl="node1" presStyleIdx="3" presStyleCnt="8" custScaleX="141666" custScaleY="143516" custRadScaleRad="104783" custRadScaleInc="-34795">
        <dgm:presLayoutVars>
          <dgm:bulletEnabled val="1"/>
        </dgm:presLayoutVars>
      </dgm:prSet>
      <dgm:spPr/>
    </dgm:pt>
    <dgm:pt modelId="{87FA66A5-7D4B-4512-B24C-FB10C6C4744A}" type="pres">
      <dgm:prSet presAssocID="{55713B14-CDB2-47F8-A348-BB75F709A8F9}" presName="parTrans" presStyleLbl="sibTrans2D1" presStyleIdx="4" presStyleCnt="8"/>
      <dgm:spPr/>
    </dgm:pt>
    <dgm:pt modelId="{42BBAA51-0772-4CE2-A8C3-0D71875B9104}" type="pres">
      <dgm:prSet presAssocID="{55713B14-CDB2-47F8-A348-BB75F709A8F9}" presName="connectorText" presStyleLbl="sibTrans2D1" presStyleIdx="4" presStyleCnt="8"/>
      <dgm:spPr/>
    </dgm:pt>
    <dgm:pt modelId="{9A17CC6F-DF69-4A5E-9095-FA1E9BA9A8CB}" type="pres">
      <dgm:prSet presAssocID="{D4A20711-44B9-406A-A038-12026B1F8991}" presName="node" presStyleLbl="node1" presStyleIdx="4" presStyleCnt="8" custScaleX="158076" custScaleY="149599" custRadScaleRad="104019" custRadScaleInc="-28610">
        <dgm:presLayoutVars>
          <dgm:bulletEnabled val="1"/>
        </dgm:presLayoutVars>
      </dgm:prSet>
      <dgm:spPr/>
    </dgm:pt>
    <dgm:pt modelId="{54299610-67D1-433F-B01E-6CB35DF5B1C3}" type="pres">
      <dgm:prSet presAssocID="{3EB45FF1-B4EA-4791-9F64-E6CCA26EC8D7}" presName="parTrans" presStyleLbl="sibTrans2D1" presStyleIdx="5" presStyleCnt="8"/>
      <dgm:spPr/>
    </dgm:pt>
    <dgm:pt modelId="{54A9B5E1-E483-4018-9575-BB1B4BF9A515}" type="pres">
      <dgm:prSet presAssocID="{3EB45FF1-B4EA-4791-9F64-E6CCA26EC8D7}" presName="connectorText" presStyleLbl="sibTrans2D1" presStyleIdx="5" presStyleCnt="8"/>
      <dgm:spPr/>
    </dgm:pt>
    <dgm:pt modelId="{D3CDB37D-8D51-44FF-85D1-81A1D1B8AAD2}" type="pres">
      <dgm:prSet presAssocID="{09E991B0-28C8-4EC7-AA84-ED8BBB66BA88}" presName="node" presStyleLbl="node1" presStyleIdx="5" presStyleCnt="8" custScaleX="155820" custScaleY="159535" custRadScaleRad="105714" custRadScaleInc="-2292">
        <dgm:presLayoutVars>
          <dgm:bulletEnabled val="1"/>
        </dgm:presLayoutVars>
      </dgm:prSet>
      <dgm:spPr/>
    </dgm:pt>
    <dgm:pt modelId="{7F9DA482-0004-4D07-99CF-79845A079832}" type="pres">
      <dgm:prSet presAssocID="{50A3185C-5F9B-42B5-A673-E937110F7F61}" presName="parTrans" presStyleLbl="sibTrans2D1" presStyleIdx="6" presStyleCnt="8"/>
      <dgm:spPr/>
    </dgm:pt>
    <dgm:pt modelId="{60824642-CE31-4940-98D3-E8F06C51C6FB}" type="pres">
      <dgm:prSet presAssocID="{50A3185C-5F9B-42B5-A673-E937110F7F61}" presName="connectorText" presStyleLbl="sibTrans2D1" presStyleIdx="6" presStyleCnt="8"/>
      <dgm:spPr/>
    </dgm:pt>
    <dgm:pt modelId="{5EFB6D61-4CA5-4F17-A90D-2C97CDE0F133}" type="pres">
      <dgm:prSet presAssocID="{680733CA-3916-4758-AC3A-17000DEC5E9A}" presName="node" presStyleLbl="node1" presStyleIdx="6" presStyleCnt="8" custScaleX="159147" custScaleY="164324" custRadScaleRad="103370" custRadScaleInc="-2582">
        <dgm:presLayoutVars>
          <dgm:bulletEnabled val="1"/>
        </dgm:presLayoutVars>
      </dgm:prSet>
      <dgm:spPr/>
    </dgm:pt>
    <dgm:pt modelId="{672056AF-C336-47C6-9C2C-0F95A6DDA741}" type="pres">
      <dgm:prSet presAssocID="{C037654E-9868-4C64-8EB9-A51DA8D7536D}" presName="parTrans" presStyleLbl="sibTrans2D1" presStyleIdx="7" presStyleCnt="8"/>
      <dgm:spPr/>
    </dgm:pt>
    <dgm:pt modelId="{E35941D4-BAD6-45A6-9817-FAC558A0B610}" type="pres">
      <dgm:prSet presAssocID="{C037654E-9868-4C64-8EB9-A51DA8D7536D}" presName="connectorText" presStyleLbl="sibTrans2D1" presStyleIdx="7" presStyleCnt="8"/>
      <dgm:spPr/>
    </dgm:pt>
    <dgm:pt modelId="{2B81C1C1-2DB5-4C53-84FB-28261FFEF159}" type="pres">
      <dgm:prSet presAssocID="{BEFDF1F5-314B-4484-BAF2-E67CEEF7B9EE}" presName="node" presStyleLbl="node1" presStyleIdx="7" presStyleCnt="8" custScaleX="153356" custScaleY="153094" custRadScaleRad="102380" custRadScaleInc="-1184">
        <dgm:presLayoutVars>
          <dgm:bulletEnabled val="1"/>
        </dgm:presLayoutVars>
      </dgm:prSet>
      <dgm:spPr/>
    </dgm:pt>
  </dgm:ptLst>
  <dgm:cxnLst>
    <dgm:cxn modelId="{19A81601-2F34-412F-BD0D-4A47468D161B}" type="presOf" srcId="{C037654E-9868-4C64-8EB9-A51DA8D7536D}" destId="{E35941D4-BAD6-45A6-9817-FAC558A0B610}" srcOrd="1" destOrd="0" presId="urn:microsoft.com/office/officeart/2005/8/layout/radial5"/>
    <dgm:cxn modelId="{A7E42E04-C7E8-433F-95E8-65D895F0F823}" srcId="{744E7FDC-094E-4048-B674-A3DE07B0BC1E}" destId="{7831083B-16C0-4C8B-83FD-AA1E436B78FA}" srcOrd="4" destOrd="0" parTransId="{4718B581-A0E8-4149-875E-78C65536E688}" sibTransId="{1438BD1E-A335-4A8E-9527-E96F2DF4082B}"/>
    <dgm:cxn modelId="{7531830F-BFB7-486C-A37A-C87DF51B0B38}" srcId="{1BCC6998-B1A6-46FF-99D4-3A94D80E626A}" destId="{6829C277-B01D-4394-B800-A4D25789F287}" srcOrd="3" destOrd="0" parTransId="{7B75A547-CF19-42FF-B3EC-03FD367781DA}" sibTransId="{F21080D0-B10F-470B-B15D-D9177215D266}"/>
    <dgm:cxn modelId="{7F25B610-8EDF-494C-B487-D91C70FFB4BB}" type="presOf" srcId="{8C2876FE-A19F-4FF2-B430-6D3144324C9D}" destId="{8F717A16-4EF9-429F-877F-348FA1F05589}" srcOrd="0" destOrd="0" presId="urn:microsoft.com/office/officeart/2005/8/layout/radial5"/>
    <dgm:cxn modelId="{C2015413-9026-4B6C-9835-A721A3E1A8C3}" type="presOf" srcId="{1BCC6998-B1A6-46FF-99D4-3A94D80E626A}" destId="{C4C484DC-A4F2-4C73-B98C-63092B0FF194}" srcOrd="0" destOrd="0" presId="urn:microsoft.com/office/officeart/2005/8/layout/radial5"/>
    <dgm:cxn modelId="{32DD0E1C-2025-4696-A734-E30724539356}" type="presOf" srcId="{09E991B0-28C8-4EC7-AA84-ED8BBB66BA88}" destId="{D3CDB37D-8D51-44FF-85D1-81A1D1B8AAD2}" srcOrd="0" destOrd="0" presId="urn:microsoft.com/office/officeart/2005/8/layout/radial5"/>
    <dgm:cxn modelId="{15BC0727-9439-4E80-8E9D-007373B78B34}" srcId="{1BCC6998-B1A6-46FF-99D4-3A94D80E626A}" destId="{F1EC447B-B70C-4202-AE09-9D5E37558149}" srcOrd="2" destOrd="0" parTransId="{3C10AE62-91A4-4FAF-912F-D231EA557556}" sibTransId="{72D6C618-7FC3-44CB-A18F-08FE31F9302E}"/>
    <dgm:cxn modelId="{CCF9DE2C-69E2-43F4-9762-682A3502A978}" type="presOf" srcId="{3C10AE62-91A4-4FAF-912F-D231EA557556}" destId="{BFC6DAAB-5EC8-4C5F-A94F-EE6AA20DCC22}" srcOrd="0" destOrd="0" presId="urn:microsoft.com/office/officeart/2005/8/layout/radial5"/>
    <dgm:cxn modelId="{9E50F031-80D3-4A65-8A27-E57C63AD85BD}" srcId="{744E7FDC-094E-4048-B674-A3DE07B0BC1E}" destId="{1BCC6998-B1A6-46FF-99D4-3A94D80E626A}" srcOrd="0" destOrd="0" parTransId="{DC210ACC-7AEF-49A7-817F-189B57CACBF6}" sibTransId="{BC6F0DFE-242B-44A6-B433-6F1A95626B0D}"/>
    <dgm:cxn modelId="{012A0C37-F0B9-4204-BFB8-8A3A0D276126}" srcId="{1BCC6998-B1A6-46FF-99D4-3A94D80E626A}" destId="{D4A20711-44B9-406A-A038-12026B1F8991}" srcOrd="4" destOrd="0" parTransId="{55713B14-CDB2-47F8-A348-BB75F709A8F9}" sibTransId="{70E0B1B7-FB54-47E6-8006-3A45246DB41B}"/>
    <dgm:cxn modelId="{6D6D365B-2F56-4835-B2F7-1CDF38EF4A2E}" srcId="{744E7FDC-094E-4048-B674-A3DE07B0BC1E}" destId="{F5710D05-9BA5-4A80-AF2B-50643C0C950E}" srcOrd="2" destOrd="0" parTransId="{F3508F2D-00A2-4B33-9A4F-4866FD25FFE5}" sibTransId="{D8EC218C-3BAC-4FD1-B345-160B534D081A}"/>
    <dgm:cxn modelId="{CF26165E-F49A-4E26-AE69-C45858479181}" srcId="{1BCC6998-B1A6-46FF-99D4-3A94D80E626A}" destId="{E76101C0-6B02-4C8A-9A36-7D6AF9A5C09F}" srcOrd="0" destOrd="0" parTransId="{8C2876FE-A19F-4FF2-B430-6D3144324C9D}" sibTransId="{4E7940A5-38E1-4647-9FE3-93892E78A341}"/>
    <dgm:cxn modelId="{F409975F-75F8-457A-8696-30F29489D100}" type="presOf" srcId="{D4A20711-44B9-406A-A038-12026B1F8991}" destId="{9A17CC6F-DF69-4A5E-9095-FA1E9BA9A8CB}" srcOrd="0" destOrd="0" presId="urn:microsoft.com/office/officeart/2005/8/layout/radial5"/>
    <dgm:cxn modelId="{85D21A48-5E09-4F38-BD7F-21FD6933B3A4}" srcId="{744E7FDC-094E-4048-B674-A3DE07B0BC1E}" destId="{D4B8F74A-F636-46EA-814C-1D78045115EB}" srcOrd="3" destOrd="0" parTransId="{D3B8F901-A17D-4DB4-A839-A4B3BC49F9B3}" sibTransId="{A98B43B8-9DA0-4E03-9257-9580627C06EC}"/>
    <dgm:cxn modelId="{D5CDA570-32B7-4123-B9D8-0917239F586A}" type="presOf" srcId="{BEFDF1F5-314B-4484-BAF2-E67CEEF7B9EE}" destId="{2B81C1C1-2DB5-4C53-84FB-28261FFEF159}" srcOrd="0" destOrd="0" presId="urn:microsoft.com/office/officeart/2005/8/layout/radial5"/>
    <dgm:cxn modelId="{12DF3172-2846-44C8-8FC1-9E5ECD09F5CD}" type="presOf" srcId="{50A3185C-5F9B-42B5-A673-E937110F7F61}" destId="{7F9DA482-0004-4D07-99CF-79845A079832}" srcOrd="0" destOrd="0" presId="urn:microsoft.com/office/officeart/2005/8/layout/radial5"/>
    <dgm:cxn modelId="{B4D02F56-E257-49BC-AC80-977088B8A547}" srcId="{1BCC6998-B1A6-46FF-99D4-3A94D80E626A}" destId="{680733CA-3916-4758-AC3A-17000DEC5E9A}" srcOrd="6" destOrd="0" parTransId="{50A3185C-5F9B-42B5-A673-E937110F7F61}" sibTransId="{D0C67161-E53B-43CE-91E8-00B750FBE55B}"/>
    <dgm:cxn modelId="{3312B481-2826-4DA0-8CC1-F8021560FCE9}" srcId="{744E7FDC-094E-4048-B674-A3DE07B0BC1E}" destId="{286DA731-6C51-4B69-A947-DC3CB95490EC}" srcOrd="1" destOrd="0" parTransId="{AD909047-A6CD-4F79-A7DA-CD84413A8D3E}" sibTransId="{E68FCC31-83C0-49CD-9826-7C9AF43425EC}"/>
    <dgm:cxn modelId="{B3983A8A-D583-4F38-BA76-00389FC1A22A}" type="presOf" srcId="{F1EC447B-B70C-4202-AE09-9D5E37558149}" destId="{EFFE33C8-EC2E-4200-B0A2-6C1F6262781A}" srcOrd="0" destOrd="0" presId="urn:microsoft.com/office/officeart/2005/8/layout/radial5"/>
    <dgm:cxn modelId="{94246992-760E-4D04-85B1-076FD27E8BAC}" srcId="{1BCC6998-B1A6-46FF-99D4-3A94D80E626A}" destId="{09E991B0-28C8-4EC7-AA84-ED8BBB66BA88}" srcOrd="5" destOrd="0" parTransId="{3EB45FF1-B4EA-4791-9F64-E6CCA26EC8D7}" sibTransId="{C737DFA7-D643-4244-AFBD-074F28C27A2B}"/>
    <dgm:cxn modelId="{D319B994-6F8C-4E8D-BC70-B527BF4A8FB0}" type="presOf" srcId="{E76101C0-6B02-4C8A-9A36-7D6AF9A5C09F}" destId="{7A404639-9A10-46A4-89D5-A9CDB83FDD00}" srcOrd="0" destOrd="0" presId="urn:microsoft.com/office/officeart/2005/8/layout/radial5"/>
    <dgm:cxn modelId="{FD33DE9B-EB83-4441-BD2D-61A7C1D2F40F}" type="presOf" srcId="{3C10AE62-91A4-4FAF-912F-D231EA557556}" destId="{F54BB6D7-FFC7-411F-A5F7-0E1932D0370B}" srcOrd="1" destOrd="0" presId="urn:microsoft.com/office/officeart/2005/8/layout/radial5"/>
    <dgm:cxn modelId="{B443E09C-8CBB-41A0-8029-3F87606DF26C}" type="presOf" srcId="{544189F2-291C-4A7A-9F90-4BF47C581A51}" destId="{1AD50048-69F2-4C3B-9F68-14907617DB08}" srcOrd="0" destOrd="0" presId="urn:microsoft.com/office/officeart/2005/8/layout/radial5"/>
    <dgm:cxn modelId="{D23B5AA5-7888-43A7-8148-30B010B1CED2}" type="presOf" srcId="{50A3185C-5F9B-42B5-A673-E937110F7F61}" destId="{60824642-CE31-4940-98D3-E8F06C51C6FB}" srcOrd="1" destOrd="0" presId="urn:microsoft.com/office/officeart/2005/8/layout/radial5"/>
    <dgm:cxn modelId="{EC82F3A5-BCD6-46EF-98DC-F8041C984896}" type="presOf" srcId="{3EB45FF1-B4EA-4791-9F64-E6CCA26EC8D7}" destId="{54299610-67D1-433F-B01E-6CB35DF5B1C3}" srcOrd="0" destOrd="0" presId="urn:microsoft.com/office/officeart/2005/8/layout/radial5"/>
    <dgm:cxn modelId="{6E9F35A6-B7F9-4AFD-9EE7-EE1BC3298657}" srcId="{744E7FDC-094E-4048-B674-A3DE07B0BC1E}" destId="{CCEE4C25-7C78-4009-8DE0-E044AC9BDD74}" srcOrd="5" destOrd="0" parTransId="{52F841F3-CE1A-4CB9-B741-CCD58CA0E531}" sibTransId="{8E26BDD6-ABBA-4F20-B7FA-FDE66C07A054}"/>
    <dgm:cxn modelId="{23EF68A7-50A9-4F6A-AFD4-7F35B32E920D}" srcId="{1BCC6998-B1A6-46FF-99D4-3A94D80E626A}" destId="{1F59A052-63F9-43C4-AD19-4443688520AF}" srcOrd="1" destOrd="0" parTransId="{544189F2-291C-4A7A-9F90-4BF47C581A51}" sibTransId="{45EF2D9C-F12E-4F10-A8DD-1138339CE9D8}"/>
    <dgm:cxn modelId="{2862FEA9-B5ED-4FBB-A651-538C27FFA182}" type="presOf" srcId="{680733CA-3916-4758-AC3A-17000DEC5E9A}" destId="{5EFB6D61-4CA5-4F17-A90D-2C97CDE0F133}" srcOrd="0" destOrd="0" presId="urn:microsoft.com/office/officeart/2005/8/layout/radial5"/>
    <dgm:cxn modelId="{0E981DAF-0311-4C91-843D-A5EF0E2ACEA6}" type="presOf" srcId="{55713B14-CDB2-47F8-A348-BB75F709A8F9}" destId="{42BBAA51-0772-4CE2-A8C3-0D71875B9104}" srcOrd="1" destOrd="0" presId="urn:microsoft.com/office/officeart/2005/8/layout/radial5"/>
    <dgm:cxn modelId="{A49D7DB0-ED78-48A9-BA38-D63E892CEA99}" type="presOf" srcId="{6829C277-B01D-4394-B800-A4D25789F287}" destId="{57C0F98C-B384-4A4C-9F97-ED4191B5A18A}" srcOrd="0" destOrd="0" presId="urn:microsoft.com/office/officeart/2005/8/layout/radial5"/>
    <dgm:cxn modelId="{9B25D2B0-96AC-4B00-97F2-2EA35AB10845}" type="presOf" srcId="{55713B14-CDB2-47F8-A348-BB75F709A8F9}" destId="{87FA66A5-7D4B-4512-B24C-FB10C6C4744A}" srcOrd="0" destOrd="0" presId="urn:microsoft.com/office/officeart/2005/8/layout/radial5"/>
    <dgm:cxn modelId="{772341B2-99CE-4C71-9F78-DBA1A67CD4E2}" type="presOf" srcId="{3EB45FF1-B4EA-4791-9F64-E6CCA26EC8D7}" destId="{54A9B5E1-E483-4018-9575-BB1B4BF9A515}" srcOrd="1" destOrd="0" presId="urn:microsoft.com/office/officeart/2005/8/layout/radial5"/>
    <dgm:cxn modelId="{F2C354BA-98EA-4BA1-9EEE-5BECACF1BF44}" type="presOf" srcId="{C037654E-9868-4C64-8EB9-A51DA8D7536D}" destId="{672056AF-C336-47C6-9C2C-0F95A6DDA741}" srcOrd="0" destOrd="0" presId="urn:microsoft.com/office/officeart/2005/8/layout/radial5"/>
    <dgm:cxn modelId="{B5AB08BF-2799-46CB-9B13-8DB0D4DF0C62}" type="presOf" srcId="{7B75A547-CF19-42FF-B3EC-03FD367781DA}" destId="{255B889E-4B4A-4F27-9351-8E3296A0BC1C}" srcOrd="0" destOrd="0" presId="urn:microsoft.com/office/officeart/2005/8/layout/radial5"/>
    <dgm:cxn modelId="{AECD5EC2-4F8F-404D-9BFB-6A69692E8403}" type="presOf" srcId="{1F59A052-63F9-43C4-AD19-4443688520AF}" destId="{18670474-630F-4085-AA7A-53305E68623F}" srcOrd="0" destOrd="0" presId="urn:microsoft.com/office/officeart/2005/8/layout/radial5"/>
    <dgm:cxn modelId="{99DF02E0-412E-45A0-BBDB-EFC31006DBC2}" type="presOf" srcId="{744E7FDC-094E-4048-B674-A3DE07B0BC1E}" destId="{5F42F76C-A76F-4010-8ABB-C5A32A717043}" srcOrd="0" destOrd="0" presId="urn:microsoft.com/office/officeart/2005/8/layout/radial5"/>
    <dgm:cxn modelId="{B9A4D3EC-854F-4EC2-9511-D67A2847A920}" srcId="{1BCC6998-B1A6-46FF-99D4-3A94D80E626A}" destId="{BEFDF1F5-314B-4484-BAF2-E67CEEF7B9EE}" srcOrd="7" destOrd="0" parTransId="{C037654E-9868-4C64-8EB9-A51DA8D7536D}" sibTransId="{91CB57A4-4512-4C6E-988F-69FC2F6B7985}"/>
    <dgm:cxn modelId="{015942F2-090E-4A3C-BE7E-8232AED16BC3}" type="presOf" srcId="{8C2876FE-A19F-4FF2-B430-6D3144324C9D}" destId="{8A5E85BB-1DC0-47B8-A7C1-21C1BFF9066B}" srcOrd="1" destOrd="0" presId="urn:microsoft.com/office/officeart/2005/8/layout/radial5"/>
    <dgm:cxn modelId="{E58AD2FD-50E9-41AA-B887-E06E6CDEC51E}" type="presOf" srcId="{544189F2-291C-4A7A-9F90-4BF47C581A51}" destId="{E8703D8A-E924-4BB1-B0F5-5E76374AC1F2}" srcOrd="1" destOrd="0" presId="urn:microsoft.com/office/officeart/2005/8/layout/radial5"/>
    <dgm:cxn modelId="{39E34EFE-F893-43F6-99F2-9BF9C1010747}" type="presOf" srcId="{7B75A547-CF19-42FF-B3EC-03FD367781DA}" destId="{BE51DBDA-93B3-4D27-B93B-75DCAA7703A2}" srcOrd="1" destOrd="0" presId="urn:microsoft.com/office/officeart/2005/8/layout/radial5"/>
    <dgm:cxn modelId="{E2B71D65-28B4-4AEA-BBCE-8E68BD0B25A4}" type="presParOf" srcId="{5F42F76C-A76F-4010-8ABB-C5A32A717043}" destId="{C4C484DC-A4F2-4C73-B98C-63092B0FF194}" srcOrd="0" destOrd="0" presId="urn:microsoft.com/office/officeart/2005/8/layout/radial5"/>
    <dgm:cxn modelId="{4D80EB36-172E-492D-A06B-6869E6CD3C3B}" type="presParOf" srcId="{5F42F76C-A76F-4010-8ABB-C5A32A717043}" destId="{8F717A16-4EF9-429F-877F-348FA1F05589}" srcOrd="1" destOrd="0" presId="urn:microsoft.com/office/officeart/2005/8/layout/radial5"/>
    <dgm:cxn modelId="{52D75CE5-8A4E-4935-B01F-AA8E34C5E1EE}" type="presParOf" srcId="{8F717A16-4EF9-429F-877F-348FA1F05589}" destId="{8A5E85BB-1DC0-47B8-A7C1-21C1BFF9066B}" srcOrd="0" destOrd="0" presId="urn:microsoft.com/office/officeart/2005/8/layout/radial5"/>
    <dgm:cxn modelId="{1A42B397-B83A-4B61-8BDC-8B92C82FDC28}" type="presParOf" srcId="{5F42F76C-A76F-4010-8ABB-C5A32A717043}" destId="{7A404639-9A10-46A4-89D5-A9CDB83FDD00}" srcOrd="2" destOrd="0" presId="urn:microsoft.com/office/officeart/2005/8/layout/radial5"/>
    <dgm:cxn modelId="{82234270-35DA-4592-B6BF-CE8905B1B86F}" type="presParOf" srcId="{5F42F76C-A76F-4010-8ABB-C5A32A717043}" destId="{1AD50048-69F2-4C3B-9F68-14907617DB08}" srcOrd="3" destOrd="0" presId="urn:microsoft.com/office/officeart/2005/8/layout/radial5"/>
    <dgm:cxn modelId="{B8417B7A-5368-4E07-B901-5D243A03D668}" type="presParOf" srcId="{1AD50048-69F2-4C3B-9F68-14907617DB08}" destId="{E8703D8A-E924-4BB1-B0F5-5E76374AC1F2}" srcOrd="0" destOrd="0" presId="urn:microsoft.com/office/officeart/2005/8/layout/radial5"/>
    <dgm:cxn modelId="{800FE597-E5F8-418C-A846-03056BBF3CF5}" type="presParOf" srcId="{5F42F76C-A76F-4010-8ABB-C5A32A717043}" destId="{18670474-630F-4085-AA7A-53305E68623F}" srcOrd="4" destOrd="0" presId="urn:microsoft.com/office/officeart/2005/8/layout/radial5"/>
    <dgm:cxn modelId="{A70A4DE5-C340-4587-BA41-6EAB9B387374}" type="presParOf" srcId="{5F42F76C-A76F-4010-8ABB-C5A32A717043}" destId="{BFC6DAAB-5EC8-4C5F-A94F-EE6AA20DCC22}" srcOrd="5" destOrd="0" presId="urn:microsoft.com/office/officeart/2005/8/layout/radial5"/>
    <dgm:cxn modelId="{CD3E0A4B-FB68-45E0-B7E5-4F6C25BA0387}" type="presParOf" srcId="{BFC6DAAB-5EC8-4C5F-A94F-EE6AA20DCC22}" destId="{F54BB6D7-FFC7-411F-A5F7-0E1932D0370B}" srcOrd="0" destOrd="0" presId="urn:microsoft.com/office/officeart/2005/8/layout/radial5"/>
    <dgm:cxn modelId="{988DC40D-8264-49E7-A827-26EC0054022C}" type="presParOf" srcId="{5F42F76C-A76F-4010-8ABB-C5A32A717043}" destId="{EFFE33C8-EC2E-4200-B0A2-6C1F6262781A}" srcOrd="6" destOrd="0" presId="urn:microsoft.com/office/officeart/2005/8/layout/radial5"/>
    <dgm:cxn modelId="{D79A702A-E9B0-4FFA-9FC2-71B26677E80C}" type="presParOf" srcId="{5F42F76C-A76F-4010-8ABB-C5A32A717043}" destId="{255B889E-4B4A-4F27-9351-8E3296A0BC1C}" srcOrd="7" destOrd="0" presId="urn:microsoft.com/office/officeart/2005/8/layout/radial5"/>
    <dgm:cxn modelId="{7F15D4EF-D709-4B0E-9B40-6AD392BE6B75}" type="presParOf" srcId="{255B889E-4B4A-4F27-9351-8E3296A0BC1C}" destId="{BE51DBDA-93B3-4D27-B93B-75DCAA7703A2}" srcOrd="0" destOrd="0" presId="urn:microsoft.com/office/officeart/2005/8/layout/radial5"/>
    <dgm:cxn modelId="{4074908F-1DCC-44B3-ADBA-F5AA2A7B136B}" type="presParOf" srcId="{5F42F76C-A76F-4010-8ABB-C5A32A717043}" destId="{57C0F98C-B384-4A4C-9F97-ED4191B5A18A}" srcOrd="8" destOrd="0" presId="urn:microsoft.com/office/officeart/2005/8/layout/radial5"/>
    <dgm:cxn modelId="{84F10C7B-1FB2-4EEF-8AF8-151C18D6E805}" type="presParOf" srcId="{5F42F76C-A76F-4010-8ABB-C5A32A717043}" destId="{87FA66A5-7D4B-4512-B24C-FB10C6C4744A}" srcOrd="9" destOrd="0" presId="urn:microsoft.com/office/officeart/2005/8/layout/radial5"/>
    <dgm:cxn modelId="{E417A693-1A34-44C4-8C6C-0650B5A08F74}" type="presParOf" srcId="{87FA66A5-7D4B-4512-B24C-FB10C6C4744A}" destId="{42BBAA51-0772-4CE2-A8C3-0D71875B9104}" srcOrd="0" destOrd="0" presId="urn:microsoft.com/office/officeart/2005/8/layout/radial5"/>
    <dgm:cxn modelId="{D6E0EB25-C547-464B-8B01-B768CED4E4E4}" type="presParOf" srcId="{5F42F76C-A76F-4010-8ABB-C5A32A717043}" destId="{9A17CC6F-DF69-4A5E-9095-FA1E9BA9A8CB}" srcOrd="10" destOrd="0" presId="urn:microsoft.com/office/officeart/2005/8/layout/radial5"/>
    <dgm:cxn modelId="{3FB5940B-B1FC-4199-95BB-BAB7B6A564C2}" type="presParOf" srcId="{5F42F76C-A76F-4010-8ABB-C5A32A717043}" destId="{54299610-67D1-433F-B01E-6CB35DF5B1C3}" srcOrd="11" destOrd="0" presId="urn:microsoft.com/office/officeart/2005/8/layout/radial5"/>
    <dgm:cxn modelId="{7AF42A11-951F-400B-8B54-CB5E057C6917}" type="presParOf" srcId="{54299610-67D1-433F-B01E-6CB35DF5B1C3}" destId="{54A9B5E1-E483-4018-9575-BB1B4BF9A515}" srcOrd="0" destOrd="0" presId="urn:microsoft.com/office/officeart/2005/8/layout/radial5"/>
    <dgm:cxn modelId="{266936A9-2575-45F2-AC33-FC5FBD75D8AE}" type="presParOf" srcId="{5F42F76C-A76F-4010-8ABB-C5A32A717043}" destId="{D3CDB37D-8D51-44FF-85D1-81A1D1B8AAD2}" srcOrd="12" destOrd="0" presId="urn:microsoft.com/office/officeart/2005/8/layout/radial5"/>
    <dgm:cxn modelId="{AF13F36A-E86E-4266-B545-175F6F131A20}" type="presParOf" srcId="{5F42F76C-A76F-4010-8ABB-C5A32A717043}" destId="{7F9DA482-0004-4D07-99CF-79845A079832}" srcOrd="13" destOrd="0" presId="urn:microsoft.com/office/officeart/2005/8/layout/radial5"/>
    <dgm:cxn modelId="{DB177BC4-A0E9-4B4D-9A53-62395778F1E3}" type="presParOf" srcId="{7F9DA482-0004-4D07-99CF-79845A079832}" destId="{60824642-CE31-4940-98D3-E8F06C51C6FB}" srcOrd="0" destOrd="0" presId="urn:microsoft.com/office/officeart/2005/8/layout/radial5"/>
    <dgm:cxn modelId="{9976F3E9-7F67-43AF-97FF-93FA04E578F6}" type="presParOf" srcId="{5F42F76C-A76F-4010-8ABB-C5A32A717043}" destId="{5EFB6D61-4CA5-4F17-A90D-2C97CDE0F133}" srcOrd="14" destOrd="0" presId="urn:microsoft.com/office/officeart/2005/8/layout/radial5"/>
    <dgm:cxn modelId="{89445A1C-DA5A-4044-9350-5343E5436340}" type="presParOf" srcId="{5F42F76C-A76F-4010-8ABB-C5A32A717043}" destId="{672056AF-C336-47C6-9C2C-0F95A6DDA741}" srcOrd="15" destOrd="0" presId="urn:microsoft.com/office/officeart/2005/8/layout/radial5"/>
    <dgm:cxn modelId="{3AE05293-B395-48CD-B6F0-508F82BDFF73}" type="presParOf" srcId="{672056AF-C336-47C6-9C2C-0F95A6DDA741}" destId="{E35941D4-BAD6-45A6-9817-FAC558A0B610}" srcOrd="0" destOrd="0" presId="urn:microsoft.com/office/officeart/2005/8/layout/radial5"/>
    <dgm:cxn modelId="{DCC1B5CC-210D-47CD-942A-B429015B1ED8}" type="presParOf" srcId="{5F42F76C-A76F-4010-8ABB-C5A32A717043}" destId="{2B81C1C1-2DB5-4C53-84FB-28261FFEF15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E7FDC-094E-4048-B674-A3DE07B0BC1E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C6998-B1A6-46FF-99D4-3A94D80E626A}">
      <dgm:prSet phldrT="[Text]" custT="1"/>
      <dgm:spPr/>
      <dgm:t>
        <a:bodyPr/>
        <a:lstStyle/>
        <a:p>
          <a:r>
            <a:rPr lang="bn-BD" sz="2800" i="1" dirty="0">
              <a:ln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 ভারসাম্য নষ্ট হয় এমন কাজ করা থেকে বিরত থাকতে হবে। যেমন- </a:t>
          </a:r>
          <a:endParaRPr lang="en-US" sz="2800" i="1" dirty="0">
            <a:ln>
              <a:noFill/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10ACC-7AEF-49A7-817F-189B57CACBF6}" type="parTrans" cxnId="{9E50F031-80D3-4A65-8A27-E57C63AD85BD}">
      <dgm:prSet/>
      <dgm:spPr/>
      <dgm:t>
        <a:bodyPr/>
        <a:lstStyle/>
        <a:p>
          <a:endParaRPr lang="en-US"/>
        </a:p>
      </dgm:t>
    </dgm:pt>
    <dgm:pt modelId="{BC6F0DFE-242B-44A6-B433-6F1A95626B0D}" type="sibTrans" cxnId="{9E50F031-80D3-4A65-8A27-E57C63AD85BD}">
      <dgm:prSet/>
      <dgm:spPr/>
      <dgm:t>
        <a:bodyPr/>
        <a:lstStyle/>
        <a:p>
          <a:endParaRPr lang="en-US"/>
        </a:p>
      </dgm:t>
    </dgm:pt>
    <dgm:pt modelId="{E76101C0-6B02-4C8A-9A36-7D6AF9A5C09F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গাছ কাটা  </a:t>
          </a:r>
          <a:endParaRPr lang="en-US" dirty="0"/>
        </a:p>
      </dgm:t>
    </dgm:pt>
    <dgm:pt modelId="{8C2876FE-A19F-4FF2-B430-6D3144324C9D}" type="parTrans" cxnId="{CF26165E-F49A-4E26-AE69-C45858479181}">
      <dgm:prSet/>
      <dgm:spPr/>
      <dgm:t>
        <a:bodyPr/>
        <a:lstStyle/>
        <a:p>
          <a:endParaRPr lang="en-US"/>
        </a:p>
      </dgm:t>
    </dgm:pt>
    <dgm:pt modelId="{4E7940A5-38E1-4647-9FE3-93892E78A341}" type="sibTrans" cxnId="{CF26165E-F49A-4E26-AE69-C45858479181}">
      <dgm:prSet/>
      <dgm:spPr/>
      <dgm:t>
        <a:bodyPr/>
        <a:lstStyle/>
        <a:p>
          <a:endParaRPr lang="en-US"/>
        </a:p>
      </dgm:t>
    </dgm:pt>
    <dgm:pt modelId="{1F59A052-63F9-43C4-AD19-4443688520AF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পাহাড় কাটা</a:t>
          </a:r>
          <a:endParaRPr lang="en-US" dirty="0"/>
        </a:p>
      </dgm:t>
    </dgm:pt>
    <dgm:pt modelId="{544189F2-291C-4A7A-9F90-4BF47C581A51}" type="parTrans" cxnId="{23EF68A7-50A9-4F6A-AFD4-7F35B32E920D}">
      <dgm:prSet/>
      <dgm:spPr/>
      <dgm:t>
        <a:bodyPr/>
        <a:lstStyle/>
        <a:p>
          <a:endParaRPr lang="en-US"/>
        </a:p>
      </dgm:t>
    </dgm:pt>
    <dgm:pt modelId="{45EF2D9C-F12E-4F10-A8DD-1138339CE9D8}" type="sibTrans" cxnId="{23EF68A7-50A9-4F6A-AFD4-7F35B32E920D}">
      <dgm:prSet/>
      <dgm:spPr/>
      <dgm:t>
        <a:bodyPr/>
        <a:lstStyle/>
        <a:p>
          <a:endParaRPr lang="en-US"/>
        </a:p>
      </dgm:t>
    </dgm:pt>
    <dgm:pt modelId="{F1EC447B-B70C-4202-AE09-9D5E37558149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পাখি শিকার</a:t>
          </a:r>
          <a:endParaRPr lang="en-US" dirty="0"/>
        </a:p>
      </dgm:t>
    </dgm:pt>
    <dgm:pt modelId="{3C10AE62-91A4-4FAF-912F-D231EA557556}" type="parTrans" cxnId="{15BC0727-9439-4E80-8E9D-007373B78B34}">
      <dgm:prSet/>
      <dgm:spPr/>
      <dgm:t>
        <a:bodyPr/>
        <a:lstStyle/>
        <a:p>
          <a:endParaRPr lang="en-US"/>
        </a:p>
      </dgm:t>
    </dgm:pt>
    <dgm:pt modelId="{72D6C618-7FC3-44CB-A18F-08FE31F9302E}" type="sibTrans" cxnId="{15BC0727-9439-4E80-8E9D-007373B78B34}">
      <dgm:prSet/>
      <dgm:spPr/>
      <dgm:t>
        <a:bodyPr/>
        <a:lstStyle/>
        <a:p>
          <a:endParaRPr lang="en-US"/>
        </a:p>
      </dgm:t>
    </dgm:pt>
    <dgm:pt modelId="{6829C277-B01D-4394-B800-A4D25789F287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বন্যপ্রাণী নিধন</a:t>
          </a:r>
          <a:endParaRPr lang="en-US" dirty="0"/>
        </a:p>
      </dgm:t>
    </dgm:pt>
    <dgm:pt modelId="{7B75A547-CF19-42FF-B3EC-03FD367781DA}" type="parTrans" cxnId="{7531830F-BFB7-486C-A37A-C87DF51B0B38}">
      <dgm:prSet/>
      <dgm:spPr/>
      <dgm:t>
        <a:bodyPr/>
        <a:lstStyle/>
        <a:p>
          <a:endParaRPr lang="en-US"/>
        </a:p>
      </dgm:t>
    </dgm:pt>
    <dgm:pt modelId="{F21080D0-B10F-470B-B15D-D9177215D266}" type="sibTrans" cxnId="{7531830F-BFB7-486C-A37A-C87DF51B0B38}">
      <dgm:prSet/>
      <dgm:spPr/>
      <dgm:t>
        <a:bodyPr/>
        <a:lstStyle/>
        <a:p>
          <a:endParaRPr lang="en-US"/>
        </a:p>
      </dgm:t>
    </dgm:pt>
    <dgm:pt modelId="{09E991B0-28C8-4EC7-AA84-ED8BBB66BA8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জলাভূমি ভরাট</a:t>
          </a:r>
          <a:endParaRPr lang="en-US" dirty="0"/>
        </a:p>
      </dgm:t>
    </dgm:pt>
    <dgm:pt modelId="{3EB45FF1-B4EA-4791-9F64-E6CCA26EC8D7}" type="parTrans" cxnId="{94246992-760E-4D04-85B1-076FD27E8BAC}">
      <dgm:prSet/>
      <dgm:spPr/>
      <dgm:t>
        <a:bodyPr/>
        <a:lstStyle/>
        <a:p>
          <a:endParaRPr lang="en-US"/>
        </a:p>
      </dgm:t>
    </dgm:pt>
    <dgm:pt modelId="{C737DFA7-D643-4244-AFBD-074F28C27A2B}" type="sibTrans" cxnId="{94246992-760E-4D04-85B1-076FD27E8BAC}">
      <dgm:prSet/>
      <dgm:spPr/>
      <dgm:t>
        <a:bodyPr/>
        <a:lstStyle/>
        <a:p>
          <a:endParaRPr lang="en-US"/>
        </a:p>
      </dgm:t>
    </dgm:pt>
    <dgm:pt modelId="{5F42F76C-A76F-4010-8ABB-C5A32A717043}" type="pres">
      <dgm:prSet presAssocID="{744E7FDC-094E-4048-B674-A3DE07B0BC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C484DC-A4F2-4C73-B98C-63092B0FF194}" type="pres">
      <dgm:prSet presAssocID="{1BCC6998-B1A6-46FF-99D4-3A94D80E626A}" presName="centerShape" presStyleLbl="node0" presStyleIdx="0" presStyleCnt="1" custScaleX="167082" custScaleY="166475" custLinFactNeighborX="1188" custLinFactNeighborY="9052"/>
      <dgm:spPr/>
    </dgm:pt>
    <dgm:pt modelId="{8F717A16-4EF9-429F-877F-348FA1F05589}" type="pres">
      <dgm:prSet presAssocID="{8C2876FE-A19F-4FF2-B430-6D3144324C9D}" presName="parTrans" presStyleLbl="sibTrans2D1" presStyleIdx="0" presStyleCnt="5"/>
      <dgm:spPr/>
    </dgm:pt>
    <dgm:pt modelId="{8A5E85BB-1DC0-47B8-A7C1-21C1BFF9066B}" type="pres">
      <dgm:prSet presAssocID="{8C2876FE-A19F-4FF2-B430-6D3144324C9D}" presName="connectorText" presStyleLbl="sibTrans2D1" presStyleIdx="0" presStyleCnt="5"/>
      <dgm:spPr/>
    </dgm:pt>
    <dgm:pt modelId="{7A404639-9A10-46A4-89D5-A9CDB83FDD00}" type="pres">
      <dgm:prSet presAssocID="{E76101C0-6B02-4C8A-9A36-7D6AF9A5C09F}" presName="node" presStyleLbl="node1" presStyleIdx="0" presStyleCnt="5" custScaleX="141379" custScaleY="140493" custRadScaleRad="108081" custRadScaleInc="-9886">
        <dgm:presLayoutVars>
          <dgm:bulletEnabled val="1"/>
        </dgm:presLayoutVars>
      </dgm:prSet>
      <dgm:spPr/>
    </dgm:pt>
    <dgm:pt modelId="{1AD50048-69F2-4C3B-9F68-14907617DB08}" type="pres">
      <dgm:prSet presAssocID="{544189F2-291C-4A7A-9F90-4BF47C581A51}" presName="parTrans" presStyleLbl="sibTrans2D1" presStyleIdx="1" presStyleCnt="5"/>
      <dgm:spPr/>
    </dgm:pt>
    <dgm:pt modelId="{E8703D8A-E924-4BB1-B0F5-5E76374AC1F2}" type="pres">
      <dgm:prSet presAssocID="{544189F2-291C-4A7A-9F90-4BF47C581A51}" presName="connectorText" presStyleLbl="sibTrans2D1" presStyleIdx="1" presStyleCnt="5"/>
      <dgm:spPr/>
    </dgm:pt>
    <dgm:pt modelId="{18670474-630F-4085-AA7A-53305E68623F}" type="pres">
      <dgm:prSet presAssocID="{1F59A052-63F9-43C4-AD19-4443688520AF}" presName="node" presStyleLbl="node1" presStyleIdx="1" presStyleCnt="5" custScaleX="152414" custScaleY="144891" custRadScaleRad="118309" custRadScaleInc="-12151">
        <dgm:presLayoutVars>
          <dgm:bulletEnabled val="1"/>
        </dgm:presLayoutVars>
      </dgm:prSet>
      <dgm:spPr/>
    </dgm:pt>
    <dgm:pt modelId="{BFC6DAAB-5EC8-4C5F-A94F-EE6AA20DCC22}" type="pres">
      <dgm:prSet presAssocID="{3C10AE62-91A4-4FAF-912F-D231EA557556}" presName="parTrans" presStyleLbl="sibTrans2D1" presStyleIdx="2" presStyleCnt="5"/>
      <dgm:spPr/>
    </dgm:pt>
    <dgm:pt modelId="{F54BB6D7-FFC7-411F-A5F7-0E1932D0370B}" type="pres">
      <dgm:prSet presAssocID="{3C10AE62-91A4-4FAF-912F-D231EA557556}" presName="connectorText" presStyleLbl="sibTrans2D1" presStyleIdx="2" presStyleCnt="5"/>
      <dgm:spPr/>
    </dgm:pt>
    <dgm:pt modelId="{EFFE33C8-EC2E-4200-B0A2-6C1F6262781A}" type="pres">
      <dgm:prSet presAssocID="{F1EC447B-B70C-4202-AE09-9D5E37558149}" presName="node" presStyleLbl="node1" presStyleIdx="2" presStyleCnt="5" custScaleX="133847" custScaleY="133540" custRadScaleRad="129314" custRadScaleInc="-44482">
        <dgm:presLayoutVars>
          <dgm:bulletEnabled val="1"/>
        </dgm:presLayoutVars>
      </dgm:prSet>
      <dgm:spPr/>
    </dgm:pt>
    <dgm:pt modelId="{255B889E-4B4A-4F27-9351-8E3296A0BC1C}" type="pres">
      <dgm:prSet presAssocID="{7B75A547-CF19-42FF-B3EC-03FD367781DA}" presName="parTrans" presStyleLbl="sibTrans2D1" presStyleIdx="3" presStyleCnt="5"/>
      <dgm:spPr/>
    </dgm:pt>
    <dgm:pt modelId="{BE51DBDA-93B3-4D27-B93B-75DCAA7703A2}" type="pres">
      <dgm:prSet presAssocID="{7B75A547-CF19-42FF-B3EC-03FD367781DA}" presName="connectorText" presStyleLbl="sibTrans2D1" presStyleIdx="3" presStyleCnt="5"/>
      <dgm:spPr/>
    </dgm:pt>
    <dgm:pt modelId="{57C0F98C-B384-4A4C-9F97-ED4191B5A18A}" type="pres">
      <dgm:prSet presAssocID="{6829C277-B01D-4394-B800-A4D25789F287}" presName="node" presStyleLbl="node1" presStyleIdx="3" presStyleCnt="5" custScaleX="141666" custScaleY="135244" custRadScaleRad="123000" custRadScaleInc="40211">
        <dgm:presLayoutVars>
          <dgm:bulletEnabled val="1"/>
        </dgm:presLayoutVars>
      </dgm:prSet>
      <dgm:spPr/>
    </dgm:pt>
    <dgm:pt modelId="{54299610-67D1-433F-B01E-6CB35DF5B1C3}" type="pres">
      <dgm:prSet presAssocID="{3EB45FF1-B4EA-4791-9F64-E6CCA26EC8D7}" presName="parTrans" presStyleLbl="sibTrans2D1" presStyleIdx="4" presStyleCnt="5"/>
      <dgm:spPr/>
    </dgm:pt>
    <dgm:pt modelId="{54A9B5E1-E483-4018-9575-BB1B4BF9A515}" type="pres">
      <dgm:prSet presAssocID="{3EB45FF1-B4EA-4791-9F64-E6CCA26EC8D7}" presName="connectorText" presStyleLbl="sibTrans2D1" presStyleIdx="4" presStyleCnt="5"/>
      <dgm:spPr/>
    </dgm:pt>
    <dgm:pt modelId="{D3CDB37D-8D51-44FF-85D1-81A1D1B8AAD2}" type="pres">
      <dgm:prSet presAssocID="{09E991B0-28C8-4EC7-AA84-ED8BBB66BA88}" presName="node" presStyleLbl="node1" presStyleIdx="4" presStyleCnt="5" custScaleX="149115" custScaleY="136903" custRadScaleRad="116330" custRadScaleInc="-3960">
        <dgm:presLayoutVars>
          <dgm:bulletEnabled val="1"/>
        </dgm:presLayoutVars>
      </dgm:prSet>
      <dgm:spPr/>
    </dgm:pt>
  </dgm:ptLst>
  <dgm:cxnLst>
    <dgm:cxn modelId="{7531830F-BFB7-486C-A37A-C87DF51B0B38}" srcId="{1BCC6998-B1A6-46FF-99D4-3A94D80E626A}" destId="{6829C277-B01D-4394-B800-A4D25789F287}" srcOrd="3" destOrd="0" parTransId="{7B75A547-CF19-42FF-B3EC-03FD367781DA}" sibTransId="{F21080D0-B10F-470B-B15D-D9177215D266}"/>
    <dgm:cxn modelId="{7F25B610-8EDF-494C-B487-D91C70FFB4BB}" type="presOf" srcId="{8C2876FE-A19F-4FF2-B430-6D3144324C9D}" destId="{8F717A16-4EF9-429F-877F-348FA1F05589}" srcOrd="0" destOrd="0" presId="urn:microsoft.com/office/officeart/2005/8/layout/radial5"/>
    <dgm:cxn modelId="{C2015413-9026-4B6C-9835-A721A3E1A8C3}" type="presOf" srcId="{1BCC6998-B1A6-46FF-99D4-3A94D80E626A}" destId="{C4C484DC-A4F2-4C73-B98C-63092B0FF194}" srcOrd="0" destOrd="0" presId="urn:microsoft.com/office/officeart/2005/8/layout/radial5"/>
    <dgm:cxn modelId="{32DD0E1C-2025-4696-A734-E30724539356}" type="presOf" srcId="{09E991B0-28C8-4EC7-AA84-ED8BBB66BA88}" destId="{D3CDB37D-8D51-44FF-85D1-81A1D1B8AAD2}" srcOrd="0" destOrd="0" presId="urn:microsoft.com/office/officeart/2005/8/layout/radial5"/>
    <dgm:cxn modelId="{15BC0727-9439-4E80-8E9D-007373B78B34}" srcId="{1BCC6998-B1A6-46FF-99D4-3A94D80E626A}" destId="{F1EC447B-B70C-4202-AE09-9D5E37558149}" srcOrd="2" destOrd="0" parTransId="{3C10AE62-91A4-4FAF-912F-D231EA557556}" sibTransId="{72D6C618-7FC3-44CB-A18F-08FE31F9302E}"/>
    <dgm:cxn modelId="{CCF9DE2C-69E2-43F4-9762-682A3502A978}" type="presOf" srcId="{3C10AE62-91A4-4FAF-912F-D231EA557556}" destId="{BFC6DAAB-5EC8-4C5F-A94F-EE6AA20DCC22}" srcOrd="0" destOrd="0" presId="urn:microsoft.com/office/officeart/2005/8/layout/radial5"/>
    <dgm:cxn modelId="{9E50F031-80D3-4A65-8A27-E57C63AD85BD}" srcId="{744E7FDC-094E-4048-B674-A3DE07B0BC1E}" destId="{1BCC6998-B1A6-46FF-99D4-3A94D80E626A}" srcOrd="0" destOrd="0" parTransId="{DC210ACC-7AEF-49A7-817F-189B57CACBF6}" sibTransId="{BC6F0DFE-242B-44A6-B433-6F1A95626B0D}"/>
    <dgm:cxn modelId="{CF26165E-F49A-4E26-AE69-C45858479181}" srcId="{1BCC6998-B1A6-46FF-99D4-3A94D80E626A}" destId="{E76101C0-6B02-4C8A-9A36-7D6AF9A5C09F}" srcOrd="0" destOrd="0" parTransId="{8C2876FE-A19F-4FF2-B430-6D3144324C9D}" sibTransId="{4E7940A5-38E1-4647-9FE3-93892E78A341}"/>
    <dgm:cxn modelId="{B3983A8A-D583-4F38-BA76-00389FC1A22A}" type="presOf" srcId="{F1EC447B-B70C-4202-AE09-9D5E37558149}" destId="{EFFE33C8-EC2E-4200-B0A2-6C1F6262781A}" srcOrd="0" destOrd="0" presId="urn:microsoft.com/office/officeart/2005/8/layout/radial5"/>
    <dgm:cxn modelId="{94246992-760E-4D04-85B1-076FD27E8BAC}" srcId="{1BCC6998-B1A6-46FF-99D4-3A94D80E626A}" destId="{09E991B0-28C8-4EC7-AA84-ED8BBB66BA88}" srcOrd="4" destOrd="0" parTransId="{3EB45FF1-B4EA-4791-9F64-E6CCA26EC8D7}" sibTransId="{C737DFA7-D643-4244-AFBD-074F28C27A2B}"/>
    <dgm:cxn modelId="{D319B994-6F8C-4E8D-BC70-B527BF4A8FB0}" type="presOf" srcId="{E76101C0-6B02-4C8A-9A36-7D6AF9A5C09F}" destId="{7A404639-9A10-46A4-89D5-A9CDB83FDD00}" srcOrd="0" destOrd="0" presId="urn:microsoft.com/office/officeart/2005/8/layout/radial5"/>
    <dgm:cxn modelId="{FD33DE9B-EB83-4441-BD2D-61A7C1D2F40F}" type="presOf" srcId="{3C10AE62-91A4-4FAF-912F-D231EA557556}" destId="{F54BB6D7-FFC7-411F-A5F7-0E1932D0370B}" srcOrd="1" destOrd="0" presId="urn:microsoft.com/office/officeart/2005/8/layout/radial5"/>
    <dgm:cxn modelId="{B443E09C-8CBB-41A0-8029-3F87606DF26C}" type="presOf" srcId="{544189F2-291C-4A7A-9F90-4BF47C581A51}" destId="{1AD50048-69F2-4C3B-9F68-14907617DB08}" srcOrd="0" destOrd="0" presId="urn:microsoft.com/office/officeart/2005/8/layout/radial5"/>
    <dgm:cxn modelId="{EC82F3A5-BCD6-46EF-98DC-F8041C984896}" type="presOf" srcId="{3EB45FF1-B4EA-4791-9F64-E6CCA26EC8D7}" destId="{54299610-67D1-433F-B01E-6CB35DF5B1C3}" srcOrd="0" destOrd="0" presId="urn:microsoft.com/office/officeart/2005/8/layout/radial5"/>
    <dgm:cxn modelId="{23EF68A7-50A9-4F6A-AFD4-7F35B32E920D}" srcId="{1BCC6998-B1A6-46FF-99D4-3A94D80E626A}" destId="{1F59A052-63F9-43C4-AD19-4443688520AF}" srcOrd="1" destOrd="0" parTransId="{544189F2-291C-4A7A-9F90-4BF47C581A51}" sibTransId="{45EF2D9C-F12E-4F10-A8DD-1138339CE9D8}"/>
    <dgm:cxn modelId="{A49D7DB0-ED78-48A9-BA38-D63E892CEA99}" type="presOf" srcId="{6829C277-B01D-4394-B800-A4D25789F287}" destId="{57C0F98C-B384-4A4C-9F97-ED4191B5A18A}" srcOrd="0" destOrd="0" presId="urn:microsoft.com/office/officeart/2005/8/layout/radial5"/>
    <dgm:cxn modelId="{772341B2-99CE-4C71-9F78-DBA1A67CD4E2}" type="presOf" srcId="{3EB45FF1-B4EA-4791-9F64-E6CCA26EC8D7}" destId="{54A9B5E1-E483-4018-9575-BB1B4BF9A515}" srcOrd="1" destOrd="0" presId="urn:microsoft.com/office/officeart/2005/8/layout/radial5"/>
    <dgm:cxn modelId="{B5AB08BF-2799-46CB-9B13-8DB0D4DF0C62}" type="presOf" srcId="{7B75A547-CF19-42FF-B3EC-03FD367781DA}" destId="{255B889E-4B4A-4F27-9351-8E3296A0BC1C}" srcOrd="0" destOrd="0" presId="urn:microsoft.com/office/officeart/2005/8/layout/radial5"/>
    <dgm:cxn modelId="{AECD5EC2-4F8F-404D-9BFB-6A69692E8403}" type="presOf" srcId="{1F59A052-63F9-43C4-AD19-4443688520AF}" destId="{18670474-630F-4085-AA7A-53305E68623F}" srcOrd="0" destOrd="0" presId="urn:microsoft.com/office/officeart/2005/8/layout/radial5"/>
    <dgm:cxn modelId="{99DF02E0-412E-45A0-BBDB-EFC31006DBC2}" type="presOf" srcId="{744E7FDC-094E-4048-B674-A3DE07B0BC1E}" destId="{5F42F76C-A76F-4010-8ABB-C5A32A717043}" srcOrd="0" destOrd="0" presId="urn:microsoft.com/office/officeart/2005/8/layout/radial5"/>
    <dgm:cxn modelId="{015942F2-090E-4A3C-BE7E-8232AED16BC3}" type="presOf" srcId="{8C2876FE-A19F-4FF2-B430-6D3144324C9D}" destId="{8A5E85BB-1DC0-47B8-A7C1-21C1BFF9066B}" srcOrd="1" destOrd="0" presId="urn:microsoft.com/office/officeart/2005/8/layout/radial5"/>
    <dgm:cxn modelId="{E58AD2FD-50E9-41AA-B887-E06E6CDEC51E}" type="presOf" srcId="{544189F2-291C-4A7A-9F90-4BF47C581A51}" destId="{E8703D8A-E924-4BB1-B0F5-5E76374AC1F2}" srcOrd="1" destOrd="0" presId="urn:microsoft.com/office/officeart/2005/8/layout/radial5"/>
    <dgm:cxn modelId="{39E34EFE-F893-43F6-99F2-9BF9C1010747}" type="presOf" srcId="{7B75A547-CF19-42FF-B3EC-03FD367781DA}" destId="{BE51DBDA-93B3-4D27-B93B-75DCAA7703A2}" srcOrd="1" destOrd="0" presId="urn:microsoft.com/office/officeart/2005/8/layout/radial5"/>
    <dgm:cxn modelId="{E2B71D65-28B4-4AEA-BBCE-8E68BD0B25A4}" type="presParOf" srcId="{5F42F76C-A76F-4010-8ABB-C5A32A717043}" destId="{C4C484DC-A4F2-4C73-B98C-63092B0FF194}" srcOrd="0" destOrd="0" presId="urn:microsoft.com/office/officeart/2005/8/layout/radial5"/>
    <dgm:cxn modelId="{4D80EB36-172E-492D-A06B-6869E6CD3C3B}" type="presParOf" srcId="{5F42F76C-A76F-4010-8ABB-C5A32A717043}" destId="{8F717A16-4EF9-429F-877F-348FA1F05589}" srcOrd="1" destOrd="0" presId="urn:microsoft.com/office/officeart/2005/8/layout/radial5"/>
    <dgm:cxn modelId="{52D75CE5-8A4E-4935-B01F-AA8E34C5E1EE}" type="presParOf" srcId="{8F717A16-4EF9-429F-877F-348FA1F05589}" destId="{8A5E85BB-1DC0-47B8-A7C1-21C1BFF9066B}" srcOrd="0" destOrd="0" presId="urn:microsoft.com/office/officeart/2005/8/layout/radial5"/>
    <dgm:cxn modelId="{1A42B397-B83A-4B61-8BDC-8B92C82FDC28}" type="presParOf" srcId="{5F42F76C-A76F-4010-8ABB-C5A32A717043}" destId="{7A404639-9A10-46A4-89D5-A9CDB83FDD00}" srcOrd="2" destOrd="0" presId="urn:microsoft.com/office/officeart/2005/8/layout/radial5"/>
    <dgm:cxn modelId="{82234270-35DA-4592-B6BF-CE8905B1B86F}" type="presParOf" srcId="{5F42F76C-A76F-4010-8ABB-C5A32A717043}" destId="{1AD50048-69F2-4C3B-9F68-14907617DB08}" srcOrd="3" destOrd="0" presId="urn:microsoft.com/office/officeart/2005/8/layout/radial5"/>
    <dgm:cxn modelId="{B8417B7A-5368-4E07-B901-5D243A03D668}" type="presParOf" srcId="{1AD50048-69F2-4C3B-9F68-14907617DB08}" destId="{E8703D8A-E924-4BB1-B0F5-5E76374AC1F2}" srcOrd="0" destOrd="0" presId="urn:microsoft.com/office/officeart/2005/8/layout/radial5"/>
    <dgm:cxn modelId="{800FE597-E5F8-418C-A846-03056BBF3CF5}" type="presParOf" srcId="{5F42F76C-A76F-4010-8ABB-C5A32A717043}" destId="{18670474-630F-4085-AA7A-53305E68623F}" srcOrd="4" destOrd="0" presId="urn:microsoft.com/office/officeart/2005/8/layout/radial5"/>
    <dgm:cxn modelId="{A70A4DE5-C340-4587-BA41-6EAB9B387374}" type="presParOf" srcId="{5F42F76C-A76F-4010-8ABB-C5A32A717043}" destId="{BFC6DAAB-5EC8-4C5F-A94F-EE6AA20DCC22}" srcOrd="5" destOrd="0" presId="urn:microsoft.com/office/officeart/2005/8/layout/radial5"/>
    <dgm:cxn modelId="{CD3E0A4B-FB68-45E0-B7E5-4F6C25BA0387}" type="presParOf" srcId="{BFC6DAAB-5EC8-4C5F-A94F-EE6AA20DCC22}" destId="{F54BB6D7-FFC7-411F-A5F7-0E1932D0370B}" srcOrd="0" destOrd="0" presId="urn:microsoft.com/office/officeart/2005/8/layout/radial5"/>
    <dgm:cxn modelId="{988DC40D-8264-49E7-A827-26EC0054022C}" type="presParOf" srcId="{5F42F76C-A76F-4010-8ABB-C5A32A717043}" destId="{EFFE33C8-EC2E-4200-B0A2-6C1F6262781A}" srcOrd="6" destOrd="0" presId="urn:microsoft.com/office/officeart/2005/8/layout/radial5"/>
    <dgm:cxn modelId="{D79A702A-E9B0-4FFA-9FC2-71B26677E80C}" type="presParOf" srcId="{5F42F76C-A76F-4010-8ABB-C5A32A717043}" destId="{255B889E-4B4A-4F27-9351-8E3296A0BC1C}" srcOrd="7" destOrd="0" presId="urn:microsoft.com/office/officeart/2005/8/layout/radial5"/>
    <dgm:cxn modelId="{7F15D4EF-D709-4B0E-9B40-6AD392BE6B75}" type="presParOf" srcId="{255B889E-4B4A-4F27-9351-8E3296A0BC1C}" destId="{BE51DBDA-93B3-4D27-B93B-75DCAA7703A2}" srcOrd="0" destOrd="0" presId="urn:microsoft.com/office/officeart/2005/8/layout/radial5"/>
    <dgm:cxn modelId="{4074908F-1DCC-44B3-ADBA-F5AA2A7B136B}" type="presParOf" srcId="{5F42F76C-A76F-4010-8ABB-C5A32A717043}" destId="{57C0F98C-B384-4A4C-9F97-ED4191B5A18A}" srcOrd="8" destOrd="0" presId="urn:microsoft.com/office/officeart/2005/8/layout/radial5"/>
    <dgm:cxn modelId="{3FB5940B-B1FC-4199-95BB-BAB7B6A564C2}" type="presParOf" srcId="{5F42F76C-A76F-4010-8ABB-C5A32A717043}" destId="{54299610-67D1-433F-B01E-6CB35DF5B1C3}" srcOrd="9" destOrd="0" presId="urn:microsoft.com/office/officeart/2005/8/layout/radial5"/>
    <dgm:cxn modelId="{7AF42A11-951F-400B-8B54-CB5E057C6917}" type="presParOf" srcId="{54299610-67D1-433F-B01E-6CB35DF5B1C3}" destId="{54A9B5E1-E483-4018-9575-BB1B4BF9A515}" srcOrd="0" destOrd="0" presId="urn:microsoft.com/office/officeart/2005/8/layout/radial5"/>
    <dgm:cxn modelId="{266936A9-2575-45F2-AC33-FC5FBD75D8AE}" type="presParOf" srcId="{5F42F76C-A76F-4010-8ABB-C5A32A717043}" destId="{D3CDB37D-8D51-44FF-85D1-81A1D1B8AAD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84DC-A4F2-4C73-B98C-63092B0FF194}">
      <dsp:nvSpPr>
        <dsp:cNvPr id="0" name=""/>
        <dsp:cNvSpPr/>
      </dsp:nvSpPr>
      <dsp:spPr>
        <a:xfrm>
          <a:off x="3085442" y="1674491"/>
          <a:ext cx="2110275" cy="2069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i="1" kern="1200" dirty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ভূমিকম্পের সময় আমাদের করণীয়</a:t>
          </a:r>
          <a:endParaRPr lang="en-US" sz="2500" i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394485" y="1977589"/>
        <a:ext cx="1492189" cy="1463485"/>
      </dsp:txXfrm>
    </dsp:sp>
    <dsp:sp modelId="{8F717A16-4EF9-429F-877F-348FA1F05589}">
      <dsp:nvSpPr>
        <dsp:cNvPr id="0" name=""/>
        <dsp:cNvSpPr/>
      </dsp:nvSpPr>
      <dsp:spPr>
        <a:xfrm rot="16200015">
          <a:off x="4099918" y="1367827"/>
          <a:ext cx="81333" cy="464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112118" y="1472921"/>
        <a:ext cx="56933" cy="278684"/>
      </dsp:txXfrm>
    </dsp:sp>
    <dsp:sp modelId="{7A404639-9A10-46A4-89D5-A9CDB83FDD00}">
      <dsp:nvSpPr>
        <dsp:cNvPr id="0" name=""/>
        <dsp:cNvSpPr/>
      </dsp:nvSpPr>
      <dsp:spPr>
        <a:xfrm>
          <a:off x="3181172" y="-230618"/>
          <a:ext cx="1918835" cy="1751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পুরোপুরি শান্ত থাকতে হবে। </a:t>
          </a:r>
          <a:endParaRPr lang="en-US" sz="1800" kern="1200" dirty="0"/>
        </a:p>
      </dsp:txBody>
      <dsp:txXfrm>
        <a:off x="3462179" y="25905"/>
        <a:ext cx="1356821" cy="1238603"/>
      </dsp:txXfrm>
    </dsp:sp>
    <dsp:sp modelId="{1AD50048-69F2-4C3B-9F68-14907617DB08}">
      <dsp:nvSpPr>
        <dsp:cNvPr id="0" name=""/>
        <dsp:cNvSpPr/>
      </dsp:nvSpPr>
      <dsp:spPr>
        <a:xfrm rot="19103328">
          <a:off x="4949830" y="1692848"/>
          <a:ext cx="147444" cy="464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955411" y="1800429"/>
        <a:ext cx="103211" cy="278684"/>
      </dsp:txXfrm>
    </dsp:sp>
    <dsp:sp modelId="{18670474-630F-4085-AA7A-53305E68623F}">
      <dsp:nvSpPr>
        <dsp:cNvPr id="0" name=""/>
        <dsp:cNvSpPr/>
      </dsp:nvSpPr>
      <dsp:spPr>
        <a:xfrm>
          <a:off x="4885839" y="275790"/>
          <a:ext cx="1894786" cy="1860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আতংকিত হয়ে ছুটোছুটি করা যাবেনা </a:t>
          </a:r>
          <a:endParaRPr lang="en-US" sz="1800" kern="1200" dirty="0"/>
        </a:p>
      </dsp:txBody>
      <dsp:txXfrm>
        <a:off x="5163324" y="548223"/>
        <a:ext cx="1339816" cy="1315421"/>
      </dsp:txXfrm>
    </dsp:sp>
    <dsp:sp modelId="{BFC6DAAB-5EC8-4C5F-A94F-EE6AA20DCC22}">
      <dsp:nvSpPr>
        <dsp:cNvPr id="0" name=""/>
        <dsp:cNvSpPr/>
      </dsp:nvSpPr>
      <dsp:spPr>
        <a:xfrm rot="21600000">
          <a:off x="5253035" y="2477095"/>
          <a:ext cx="138081" cy="464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21600000">
        <a:off x="5253035" y="2569989"/>
        <a:ext cx="96657" cy="278684"/>
      </dsp:txXfrm>
    </dsp:sp>
    <dsp:sp modelId="{EFFE33C8-EC2E-4200-B0A2-6C1F6262781A}">
      <dsp:nvSpPr>
        <dsp:cNvPr id="0" name=""/>
        <dsp:cNvSpPr/>
      </dsp:nvSpPr>
      <dsp:spPr>
        <a:xfrm>
          <a:off x="5456250" y="1763279"/>
          <a:ext cx="1878483" cy="1892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আলমারি, বারান্দা, ঝুলানো ছবি এসব থেকে দূরে থাকতে হবে। </a:t>
          </a:r>
          <a:endParaRPr lang="en-US" sz="1800" kern="1200" dirty="0"/>
        </a:p>
      </dsp:txBody>
      <dsp:txXfrm>
        <a:off x="5731347" y="2040372"/>
        <a:ext cx="1328289" cy="1337920"/>
      </dsp:txXfrm>
    </dsp:sp>
    <dsp:sp modelId="{255B889E-4B4A-4F27-9351-8E3296A0BC1C}">
      <dsp:nvSpPr>
        <dsp:cNvPr id="0" name=""/>
        <dsp:cNvSpPr/>
      </dsp:nvSpPr>
      <dsp:spPr>
        <a:xfrm rot="2220506">
          <a:off x="5006530" y="3177782"/>
          <a:ext cx="127216" cy="464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10374" y="3259190"/>
        <a:ext cx="89051" cy="278684"/>
      </dsp:txXfrm>
    </dsp:sp>
    <dsp:sp modelId="{57C0F98C-B384-4A4C-9F97-ED4191B5A18A}">
      <dsp:nvSpPr>
        <dsp:cNvPr id="0" name=""/>
        <dsp:cNvSpPr/>
      </dsp:nvSpPr>
      <dsp:spPr>
        <a:xfrm>
          <a:off x="4996660" y="3128834"/>
          <a:ext cx="1741764" cy="1764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বিছানায় থাকলে বালিশ দিয়ে মাথা ঢেকে রাখতে হবে। </a:t>
          </a:r>
          <a:endParaRPr lang="en-US" sz="1800" kern="1200" dirty="0"/>
        </a:p>
      </dsp:txBody>
      <dsp:txXfrm>
        <a:off x="5251735" y="3387241"/>
        <a:ext cx="1231614" cy="1247696"/>
      </dsp:txXfrm>
    </dsp:sp>
    <dsp:sp modelId="{87FA66A5-7D4B-4512-B24C-FB10C6C4744A}">
      <dsp:nvSpPr>
        <dsp:cNvPr id="0" name=""/>
        <dsp:cNvSpPr/>
      </dsp:nvSpPr>
      <dsp:spPr>
        <a:xfrm rot="5027435">
          <a:off x="4225799" y="3566750"/>
          <a:ext cx="66673" cy="464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34718" y="3649702"/>
        <a:ext cx="46671" cy="278684"/>
      </dsp:txXfrm>
    </dsp:sp>
    <dsp:sp modelId="{9A17CC6F-DF69-4A5E-9095-FA1E9BA9A8CB}">
      <dsp:nvSpPr>
        <dsp:cNvPr id="0" name=""/>
        <dsp:cNvSpPr/>
      </dsp:nvSpPr>
      <dsp:spPr>
        <a:xfrm>
          <a:off x="3393914" y="3858556"/>
          <a:ext cx="1943523" cy="1839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কাঠের টেবিল বা শক্ত কোন আসবাবপত্রের নিচে আশ্রয় নিতে হবে। </a:t>
          </a:r>
          <a:endParaRPr lang="en-US" sz="1800" kern="1200" dirty="0"/>
        </a:p>
      </dsp:txBody>
      <dsp:txXfrm>
        <a:off x="3678536" y="4127915"/>
        <a:ext cx="1374279" cy="1300581"/>
      </dsp:txXfrm>
    </dsp:sp>
    <dsp:sp modelId="{54299610-67D1-433F-B01E-6CB35DF5B1C3}">
      <dsp:nvSpPr>
        <dsp:cNvPr id="0" name=""/>
        <dsp:cNvSpPr/>
      </dsp:nvSpPr>
      <dsp:spPr>
        <a:xfrm rot="8113774">
          <a:off x="3280551" y="3279263"/>
          <a:ext cx="102815" cy="464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306922" y="3361296"/>
        <a:ext cx="71971" cy="278684"/>
      </dsp:txXfrm>
    </dsp:sp>
    <dsp:sp modelId="{D3CDB37D-8D51-44FF-85D1-81A1D1B8AAD2}">
      <dsp:nvSpPr>
        <dsp:cNvPr id="0" name=""/>
        <dsp:cNvSpPr/>
      </dsp:nvSpPr>
      <dsp:spPr>
        <a:xfrm>
          <a:off x="1615199" y="3283578"/>
          <a:ext cx="1915786" cy="196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পাকা দালানে থাকলে বিম এর পাশে দাঁড়াতে হবে। </a:t>
          </a:r>
          <a:endParaRPr lang="en-US" sz="1800" kern="1200" dirty="0"/>
        </a:p>
      </dsp:txBody>
      <dsp:txXfrm>
        <a:off x="1895759" y="3570827"/>
        <a:ext cx="1354666" cy="1386963"/>
      </dsp:txXfrm>
    </dsp:sp>
    <dsp:sp modelId="{7F9DA482-0004-4D07-99CF-79845A079832}">
      <dsp:nvSpPr>
        <dsp:cNvPr id="0" name=""/>
        <dsp:cNvSpPr/>
      </dsp:nvSpPr>
      <dsp:spPr>
        <a:xfrm rot="10799997">
          <a:off x="2975655" y="2477097"/>
          <a:ext cx="77583" cy="464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98930" y="2569991"/>
        <a:ext cx="54308" cy="278684"/>
      </dsp:txXfrm>
    </dsp:sp>
    <dsp:sp modelId="{5EFB6D61-4CA5-4F17-A90D-2C97CDE0F133}">
      <dsp:nvSpPr>
        <dsp:cNvPr id="0" name=""/>
        <dsp:cNvSpPr/>
      </dsp:nvSpPr>
      <dsp:spPr>
        <a:xfrm>
          <a:off x="982367" y="1699163"/>
          <a:ext cx="1956691" cy="2020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ভূমিকম্পের পর সারি বেঁধে ঘর থেকে বের হতে হবে। </a:t>
          </a:r>
          <a:endParaRPr lang="en-US" sz="1800" kern="1200" dirty="0"/>
        </a:p>
      </dsp:txBody>
      <dsp:txXfrm>
        <a:off x="1268918" y="1995035"/>
        <a:ext cx="1383589" cy="1428597"/>
      </dsp:txXfrm>
    </dsp:sp>
    <dsp:sp modelId="{672056AF-C336-47C6-9C2C-0F95A6DDA741}">
      <dsp:nvSpPr>
        <dsp:cNvPr id="0" name=""/>
        <dsp:cNvSpPr/>
      </dsp:nvSpPr>
      <dsp:spPr>
        <a:xfrm rot="13487789">
          <a:off x="3287973" y="1678522"/>
          <a:ext cx="96681" cy="464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312766" y="1781634"/>
        <a:ext cx="67677" cy="278684"/>
      </dsp:txXfrm>
    </dsp:sp>
    <dsp:sp modelId="{2B81C1C1-2DB5-4C53-84FB-28261FFEF159}">
      <dsp:nvSpPr>
        <dsp:cNvPr id="0" name=""/>
        <dsp:cNvSpPr/>
      </dsp:nvSpPr>
      <dsp:spPr>
        <a:xfrm>
          <a:off x="1658485" y="239744"/>
          <a:ext cx="1885491" cy="1882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প্রাথমিক চিকিৎসার ব্যবস্থা বাড়িতেই রাখতে হবে। </a:t>
          </a:r>
          <a:endParaRPr lang="en-US" sz="1800" kern="1200" dirty="0"/>
        </a:p>
      </dsp:txBody>
      <dsp:txXfrm>
        <a:off x="1934609" y="515396"/>
        <a:ext cx="1333243" cy="1330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84DC-A4F2-4C73-B98C-63092B0FF194}">
      <dsp:nvSpPr>
        <dsp:cNvPr id="0" name=""/>
        <dsp:cNvSpPr/>
      </dsp:nvSpPr>
      <dsp:spPr>
        <a:xfrm>
          <a:off x="2860465" y="2046936"/>
          <a:ext cx="2560283" cy="2550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i="1" kern="1200" dirty="0">
              <a:ln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 ভারসাম্য নষ্ট হয় এমন কাজ করা থেকে বিরত থাকতে হবে। যেমন- </a:t>
          </a:r>
          <a:endParaRPr lang="en-US" sz="2800" i="1" kern="1200" dirty="0">
            <a:ln>
              <a:noFill/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5410" y="2420519"/>
        <a:ext cx="1810393" cy="1803816"/>
      </dsp:txXfrm>
    </dsp:sp>
    <dsp:sp modelId="{8F717A16-4EF9-429F-877F-348FA1F05589}">
      <dsp:nvSpPr>
        <dsp:cNvPr id="0" name=""/>
        <dsp:cNvSpPr/>
      </dsp:nvSpPr>
      <dsp:spPr>
        <a:xfrm rot="15936070">
          <a:off x="3985936" y="1699212"/>
          <a:ext cx="99687" cy="520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002036" y="1818321"/>
        <a:ext cx="69781" cy="312599"/>
      </dsp:txXfrm>
    </dsp:sp>
    <dsp:sp modelId="{7A404639-9A10-46A4-89D5-A9CDB83FDD00}">
      <dsp:nvSpPr>
        <dsp:cNvPr id="0" name=""/>
        <dsp:cNvSpPr/>
      </dsp:nvSpPr>
      <dsp:spPr>
        <a:xfrm>
          <a:off x="2862575" y="-286584"/>
          <a:ext cx="2166423" cy="2152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গাছ কাটা  </a:t>
          </a:r>
          <a:endParaRPr lang="en-US" sz="4000" kern="1200" dirty="0"/>
        </a:p>
      </dsp:txBody>
      <dsp:txXfrm>
        <a:off x="3179840" y="28693"/>
        <a:ext cx="1531893" cy="1522292"/>
      </dsp:txXfrm>
    </dsp:sp>
    <dsp:sp modelId="{1AD50048-69F2-4C3B-9F68-14907617DB08}">
      <dsp:nvSpPr>
        <dsp:cNvPr id="0" name=""/>
        <dsp:cNvSpPr/>
      </dsp:nvSpPr>
      <dsp:spPr>
        <a:xfrm rot="19767716">
          <a:off x="5277835" y="2354497"/>
          <a:ext cx="123856" cy="520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280412" y="2468137"/>
        <a:ext cx="86699" cy="312599"/>
      </dsp:txXfrm>
    </dsp:sp>
    <dsp:sp modelId="{18670474-630F-4085-AA7A-53305E68623F}">
      <dsp:nvSpPr>
        <dsp:cNvPr id="0" name=""/>
        <dsp:cNvSpPr/>
      </dsp:nvSpPr>
      <dsp:spPr>
        <a:xfrm>
          <a:off x="5267889" y="858371"/>
          <a:ext cx="2335518" cy="2220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পাহাড় কাটা</a:t>
          </a:r>
          <a:endParaRPr lang="en-US" sz="4000" kern="1200" dirty="0"/>
        </a:p>
      </dsp:txBody>
      <dsp:txXfrm>
        <a:off x="5609918" y="1183517"/>
        <a:ext cx="1651460" cy="1569947"/>
      </dsp:txXfrm>
    </dsp:sp>
    <dsp:sp modelId="{BFC6DAAB-5EC8-4C5F-A94F-EE6AA20DCC22}">
      <dsp:nvSpPr>
        <dsp:cNvPr id="0" name=""/>
        <dsp:cNvSpPr/>
      </dsp:nvSpPr>
      <dsp:spPr>
        <a:xfrm rot="1902155">
          <a:off x="5258940" y="3786290"/>
          <a:ext cx="108781" cy="520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261375" y="3881915"/>
        <a:ext cx="76147" cy="312599"/>
      </dsp:txXfrm>
    </dsp:sp>
    <dsp:sp modelId="{EFFE33C8-EC2E-4200-B0A2-6C1F6262781A}">
      <dsp:nvSpPr>
        <dsp:cNvPr id="0" name=""/>
        <dsp:cNvSpPr/>
      </dsp:nvSpPr>
      <dsp:spPr>
        <a:xfrm>
          <a:off x="5249689" y="3617756"/>
          <a:ext cx="2051006" cy="2046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পাখি শিকার</a:t>
          </a:r>
          <a:endParaRPr lang="en-US" sz="4000" kern="1200" dirty="0"/>
        </a:p>
      </dsp:txBody>
      <dsp:txXfrm>
        <a:off x="5550052" y="3917430"/>
        <a:ext cx="1450280" cy="1446954"/>
      </dsp:txXfrm>
    </dsp:sp>
    <dsp:sp modelId="{255B889E-4B4A-4F27-9351-8E3296A0BC1C}">
      <dsp:nvSpPr>
        <dsp:cNvPr id="0" name=""/>
        <dsp:cNvSpPr/>
      </dsp:nvSpPr>
      <dsp:spPr>
        <a:xfrm rot="8895218">
          <a:off x="2983699" y="3760947"/>
          <a:ext cx="54290" cy="520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998768" y="3860862"/>
        <a:ext cx="38003" cy="312599"/>
      </dsp:txXfrm>
    </dsp:sp>
    <dsp:sp modelId="{57C0F98C-B384-4A4C-9F97-ED4191B5A18A}">
      <dsp:nvSpPr>
        <dsp:cNvPr id="0" name=""/>
        <dsp:cNvSpPr/>
      </dsp:nvSpPr>
      <dsp:spPr>
        <a:xfrm>
          <a:off x="969731" y="3576563"/>
          <a:ext cx="2170821" cy="20724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 বন্যপ্রাণী নিধন</a:t>
          </a:r>
          <a:endParaRPr lang="en-US" sz="4000" kern="1200" dirty="0"/>
        </a:p>
      </dsp:txBody>
      <dsp:txXfrm>
        <a:off x="1287640" y="3880061"/>
        <a:ext cx="1535003" cy="1465417"/>
      </dsp:txXfrm>
    </dsp:sp>
    <dsp:sp modelId="{54299610-67D1-433F-B01E-6CB35DF5B1C3}">
      <dsp:nvSpPr>
        <dsp:cNvPr id="0" name=""/>
        <dsp:cNvSpPr/>
      </dsp:nvSpPr>
      <dsp:spPr>
        <a:xfrm rot="12254812">
          <a:off x="2780474" y="2482002"/>
          <a:ext cx="145116" cy="520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822089" y="2595141"/>
        <a:ext cx="101581" cy="312599"/>
      </dsp:txXfrm>
    </dsp:sp>
    <dsp:sp modelId="{D3CDB37D-8D51-44FF-85D1-81A1D1B8AAD2}">
      <dsp:nvSpPr>
        <dsp:cNvPr id="0" name=""/>
        <dsp:cNvSpPr/>
      </dsp:nvSpPr>
      <dsp:spPr>
        <a:xfrm>
          <a:off x="556274" y="1173698"/>
          <a:ext cx="2284966" cy="2097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জলাভূমি ভরাট</a:t>
          </a:r>
          <a:endParaRPr lang="en-US" sz="4000" kern="1200" dirty="0"/>
        </a:p>
      </dsp:txBody>
      <dsp:txXfrm>
        <a:off x="890900" y="1480919"/>
        <a:ext cx="1615714" cy="1483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A7EB-6334-4178-9B87-38765CDF9BB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10EBF-A3D3-4522-A107-A3D27F51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18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85B8-CC08-4C55-84CA-A0B644B1BDE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3052911-A846-490B-B5FF-8CE4F396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16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5" name="chimes.wav"/>
          </p:stSnd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7" y="4876878"/>
            <a:ext cx="8018586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534572"/>
            <a:ext cx="8004518" cy="43423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10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1207E-923A-4F03-86C1-219006CF1A40}"/>
              </a:ext>
            </a:extLst>
          </p:cNvPr>
          <p:cNvSpPr txBox="1"/>
          <p:nvPr/>
        </p:nvSpPr>
        <p:spPr>
          <a:xfrm>
            <a:off x="2743200" y="127295"/>
            <a:ext cx="3657600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পুনরায় দেখে নিই.....।</a:t>
            </a:r>
          </a:p>
          <a:p>
            <a:r>
              <a:rPr lang="bn-BD" sz="2400" i="1" dirty="0">
                <a:ln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ভূমিকম্পের সময় আমাদের করণীয়ঃ</a:t>
            </a:r>
            <a:endParaRPr lang="en-US" sz="2400" i="1" dirty="0">
              <a:ln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F02CB-2A9A-4614-80DF-77A08AD666EE}"/>
              </a:ext>
            </a:extLst>
          </p:cNvPr>
          <p:cNvSpPr txBox="1"/>
          <p:nvPr/>
        </p:nvSpPr>
        <p:spPr>
          <a:xfrm>
            <a:off x="2377440" y="1255142"/>
            <a:ext cx="316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১।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পুরোপুরি শান্ত থাকতে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F9E9B-2D65-409E-9081-38A26BD1CC11}"/>
              </a:ext>
            </a:extLst>
          </p:cNvPr>
          <p:cNvSpPr txBox="1"/>
          <p:nvPr/>
        </p:nvSpPr>
        <p:spPr>
          <a:xfrm>
            <a:off x="2349303" y="1726802"/>
            <a:ext cx="336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২।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আতংকিত হয়ে ছুটোছুটি করা যাবেনা ।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5DD63-3F6A-4D5E-9258-AF87CB45CE89}"/>
              </a:ext>
            </a:extLst>
          </p:cNvPr>
          <p:cNvSpPr txBox="1"/>
          <p:nvPr/>
        </p:nvSpPr>
        <p:spPr>
          <a:xfrm>
            <a:off x="2307103" y="2152279"/>
            <a:ext cx="526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৩।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আলমারি, বারান্দা, ঝুলানো ছবি এসব থেকে দূরে থাকতে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45E99-E056-4A65-A781-38E9C0D60685}"/>
              </a:ext>
            </a:extLst>
          </p:cNvPr>
          <p:cNvSpPr txBox="1"/>
          <p:nvPr/>
        </p:nvSpPr>
        <p:spPr>
          <a:xfrm>
            <a:off x="2349303" y="2638593"/>
            <a:ext cx="554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৪।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বিছানায় থাকলে বালিশ দিয়ে মাথা ঢেকে রাখতে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20293-B4CC-45BA-A3F7-191689EAEC53}"/>
              </a:ext>
            </a:extLst>
          </p:cNvPr>
          <p:cNvSpPr txBox="1"/>
          <p:nvPr/>
        </p:nvSpPr>
        <p:spPr>
          <a:xfrm>
            <a:off x="2377440" y="3177052"/>
            <a:ext cx="54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৫।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কাঠের টেবিল বা শক্ত কোন আসবাবপত্রের নিচে আশ্রয় নিতে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08A4A-5F0F-4279-9328-15365705B685}"/>
              </a:ext>
            </a:extLst>
          </p:cNvPr>
          <p:cNvSpPr txBox="1"/>
          <p:nvPr/>
        </p:nvSpPr>
        <p:spPr>
          <a:xfrm flipH="1">
            <a:off x="2398540" y="3744175"/>
            <a:ext cx="47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৬।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পাকা দালানে থাকলে ভিম এর পাশে দাঁড়াতে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98300-5948-48B5-820E-EA1BAAFFC1FF}"/>
              </a:ext>
            </a:extLst>
          </p:cNvPr>
          <p:cNvSpPr txBox="1"/>
          <p:nvPr/>
        </p:nvSpPr>
        <p:spPr>
          <a:xfrm>
            <a:off x="2398540" y="4282634"/>
            <a:ext cx="479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৭।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ভূমিকম্পের পর সারি বেঁধে ঘর থেকে বের হতে হবে। 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F2402-CFBD-404D-9D3D-A80EFF87F403}"/>
              </a:ext>
            </a:extLst>
          </p:cNvPr>
          <p:cNvSpPr txBox="1"/>
          <p:nvPr/>
        </p:nvSpPr>
        <p:spPr>
          <a:xfrm>
            <a:off x="2398539" y="4928965"/>
            <a:ext cx="478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৮।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প্রাথমিক চিকিৎসার ব্যবস্থা বাড়িতেই রাখতে হবে।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40147" y="5793697"/>
            <a:ext cx="3291840" cy="769441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কালবৈশাখী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655" y="679586"/>
            <a:ext cx="7652826" cy="523220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ভূমিকম্প ছাড়াও বাংলাদেশে রয়েছে আরও কিছ প্রাকৃতিক দুর্যোগ।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যেমন ...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lc record 2014 11 01 15h03m48s Kalboysaki _1avi.gif">
            <a:extLst>
              <a:ext uri="{FF2B5EF4-FFF2-40B4-BE49-F238E27FC236}">
                <a16:creationId xmlns:a16="http://schemas.microsoft.com/office/drawing/2014/main" id="{E04AF45B-7777-4AF8-B4D0-D6A6840DA2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759659" y="1202807"/>
            <a:ext cx="7652825" cy="4590886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 (10).jpeg">
            <a:extLst>
              <a:ext uri="{FF2B5EF4-FFF2-40B4-BE49-F238E27FC236}">
                <a16:creationId xmlns:a16="http://schemas.microsoft.com/office/drawing/2014/main" id="{361CBE1A-C379-4D47-994A-9F516E8142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rcRect t="3143" b="4265"/>
          <a:stretch>
            <a:fillRect/>
          </a:stretch>
        </p:blipFill>
        <p:spPr>
          <a:xfrm>
            <a:off x="703388" y="675254"/>
            <a:ext cx="7751299" cy="5342709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503B4-99DB-493B-A232-B45EECE7F07C}"/>
              </a:ext>
            </a:extLst>
          </p:cNvPr>
          <p:cNvSpPr txBox="1"/>
          <p:nvPr/>
        </p:nvSpPr>
        <p:spPr>
          <a:xfrm>
            <a:off x="3436033" y="6017959"/>
            <a:ext cx="2286000" cy="553998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জলোচ্ছ্বাস  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43325" y="6154616"/>
            <a:ext cx="1657350" cy="553998"/>
          </a:xfrm>
          <a:prstGeom prst="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  খরা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ile (2).png">
            <a:extLst>
              <a:ext uri="{FF2B5EF4-FFF2-40B4-BE49-F238E27FC236}">
                <a16:creationId xmlns:a16="http://schemas.microsoft.com/office/drawing/2014/main" id="{7D101805-C1E3-4261-9596-24A1A204CFE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603299" y="703384"/>
            <a:ext cx="7937402" cy="5451232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181BB-BAEF-4A49-B332-8B2A591D2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r="1129"/>
          <a:stretch/>
        </p:blipFill>
        <p:spPr>
          <a:xfrm>
            <a:off x="647117" y="556928"/>
            <a:ext cx="7821637" cy="5453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2CCA3-4372-40EA-8809-BE2B71BA4C72}"/>
              </a:ext>
            </a:extLst>
          </p:cNvPr>
          <p:cNvSpPr txBox="1"/>
          <p:nvPr/>
        </p:nvSpPr>
        <p:spPr>
          <a:xfrm>
            <a:off x="3213296" y="6010006"/>
            <a:ext cx="2286000" cy="553998"/>
          </a:xfrm>
          <a:prstGeom prst="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নদীভাঙন      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dflat_and_clouds_in_Sundarbans.jpg">
            <a:extLst>
              <a:ext uri="{FF2B5EF4-FFF2-40B4-BE49-F238E27FC236}">
                <a16:creationId xmlns:a16="http://schemas.microsoft.com/office/drawing/2014/main" id="{2CE741CD-879C-4EE6-9ABC-727218087B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90847" y="647114"/>
            <a:ext cx="8004517" cy="5120306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95B14-3628-4B51-B7D1-180DB3D1B2F4}"/>
              </a:ext>
            </a:extLst>
          </p:cNvPr>
          <p:cNvSpPr txBox="1"/>
          <p:nvPr/>
        </p:nvSpPr>
        <p:spPr>
          <a:xfrm>
            <a:off x="3185160" y="5767420"/>
            <a:ext cx="2286000" cy="553998"/>
          </a:xfrm>
          <a:prstGeom prst="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জলবায়ু পরিবর্তন    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EBBE1-EE2F-42E6-B27B-7B6B6D453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2006" r="2396" b="8763"/>
          <a:stretch/>
        </p:blipFill>
        <p:spPr>
          <a:xfrm>
            <a:off x="534576" y="534575"/>
            <a:ext cx="8088923" cy="5142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F49F43-23DB-40CB-8491-8CC716A4CF0C}"/>
              </a:ext>
            </a:extLst>
          </p:cNvPr>
          <p:cNvSpPr txBox="1"/>
          <p:nvPr/>
        </p:nvSpPr>
        <p:spPr>
          <a:xfrm>
            <a:off x="534573" y="5677101"/>
            <a:ext cx="8088922" cy="646331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সময় সতর্কতা অবলম্বনের জন্য প্রচার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FBFAC8-B268-4045-9665-9829D488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61839"/>
              </p:ext>
            </p:extLst>
          </p:nvPr>
        </p:nvGraphicFramePr>
        <p:xfrm>
          <a:off x="431414" y="719670"/>
          <a:ext cx="82045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3F2412-F069-4505-BCEE-D25E402891EB}"/>
              </a:ext>
            </a:extLst>
          </p:cNvPr>
          <p:cNvSpPr txBox="1"/>
          <p:nvPr/>
        </p:nvSpPr>
        <p:spPr>
          <a:xfrm>
            <a:off x="507995" y="281354"/>
            <a:ext cx="1744394" cy="15696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কাজগুলো করা থেকে আমাদের বিরত থাকতে 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484DC-A4F2-4C73-B98C-63092B0F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4C484DC-A4F2-4C73-B98C-63092B0F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4C484DC-A4F2-4C73-B98C-63092B0F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4C484DC-A4F2-4C73-B98C-63092B0FF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717A16-4EF9-429F-877F-348FA1F0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8F717A16-4EF9-429F-877F-348FA1F0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8F717A16-4EF9-429F-877F-348FA1F0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F717A16-4EF9-429F-877F-348FA1F05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4639-9A10-46A4-89D5-A9CDB83F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7A404639-9A10-46A4-89D5-A9CDB83F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7A404639-9A10-46A4-89D5-A9CDB83F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A404639-9A10-46A4-89D5-A9CDB83FD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D50048-69F2-4C3B-9F68-14907617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AD50048-69F2-4C3B-9F68-14907617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AD50048-69F2-4C3B-9F68-14907617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1AD50048-69F2-4C3B-9F68-14907617D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670474-630F-4085-AA7A-53305E68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8670474-630F-4085-AA7A-53305E68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8670474-630F-4085-AA7A-53305E68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8670474-630F-4085-AA7A-53305E686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C6DAAB-5EC8-4C5F-A94F-EE6AA20D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FC6DAAB-5EC8-4C5F-A94F-EE6AA20D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BFC6DAAB-5EC8-4C5F-A94F-EE6AA20D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FC6DAAB-5EC8-4C5F-A94F-EE6AA20DC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FE33C8-EC2E-4200-B0A2-6C1F6262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FFE33C8-EC2E-4200-B0A2-6C1F6262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EFFE33C8-EC2E-4200-B0A2-6C1F6262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EFFE33C8-EC2E-4200-B0A2-6C1F6262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5B889E-4B4A-4F27-9351-8E3296A0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55B889E-4B4A-4F27-9351-8E3296A0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55B889E-4B4A-4F27-9351-8E3296A0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255B889E-4B4A-4F27-9351-8E3296A0B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C0F98C-B384-4A4C-9F97-ED4191B5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7C0F98C-B384-4A4C-9F97-ED4191B5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7C0F98C-B384-4A4C-9F97-ED4191B5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57C0F98C-B384-4A4C-9F97-ED4191B5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299610-67D1-433F-B01E-6CB35DF5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4299610-67D1-433F-B01E-6CB35DF5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4299610-67D1-433F-B01E-6CB35DF5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54299610-67D1-433F-B01E-6CB35DF5B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CDB37D-8D51-44FF-85D1-81A1D1B8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3CDB37D-8D51-44FF-85D1-81A1D1B8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3CDB37D-8D51-44FF-85D1-81A1D1B8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3CDB37D-8D51-44FF-85D1-81A1D1B8A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A3DD4-2430-4E1D-B823-F153B416776D}"/>
              </a:ext>
            </a:extLst>
          </p:cNvPr>
          <p:cNvSpPr txBox="1"/>
          <p:nvPr/>
        </p:nvSpPr>
        <p:spPr>
          <a:xfrm>
            <a:off x="1800664" y="707095"/>
            <a:ext cx="5148774" cy="83099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i="1" dirty="0">
                <a:latin typeface="NikoshBAN" panose="02000000000000000000" pitchFamily="2" charset="0"/>
                <a:cs typeface="NikoshBAN" panose="02000000000000000000" pitchFamily="2" charset="0"/>
              </a:rPr>
              <a:t>পুনরায় দেখে নিই.....।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কাজগুলো করা থেকে আমাদের বিরত থাকতে 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1FE47-C0A7-4C10-A3D4-F38FF1CA5E1E}"/>
              </a:ext>
            </a:extLst>
          </p:cNvPr>
          <p:cNvSpPr txBox="1"/>
          <p:nvPr/>
        </p:nvSpPr>
        <p:spPr>
          <a:xfrm>
            <a:off x="1786597" y="2184423"/>
            <a:ext cx="316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dirty="0"/>
              <a:t>১।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গাছ কাটা 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EC6AE-2310-407F-9D36-EDAA6B7721C0}"/>
              </a:ext>
            </a:extLst>
          </p:cNvPr>
          <p:cNvSpPr txBox="1"/>
          <p:nvPr/>
        </p:nvSpPr>
        <p:spPr>
          <a:xfrm>
            <a:off x="1800664" y="2825427"/>
            <a:ext cx="336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২।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পাহাড় কাটা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05128-E89F-4CAC-9B4E-E907FE0BED66}"/>
              </a:ext>
            </a:extLst>
          </p:cNvPr>
          <p:cNvSpPr txBox="1"/>
          <p:nvPr/>
        </p:nvSpPr>
        <p:spPr>
          <a:xfrm>
            <a:off x="1800664" y="3466431"/>
            <a:ext cx="526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৩।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পাখি শিকার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4A104-BDD6-4E37-BD8F-292C91EC9575}"/>
              </a:ext>
            </a:extLst>
          </p:cNvPr>
          <p:cNvSpPr txBox="1"/>
          <p:nvPr/>
        </p:nvSpPr>
        <p:spPr>
          <a:xfrm>
            <a:off x="1800664" y="4124211"/>
            <a:ext cx="554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dirty="0"/>
              <a:t>৪।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বন্যপ্রাণী নিধন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5A4E8-5C7C-4CDA-80E9-18C88574A5E1}"/>
              </a:ext>
            </a:extLst>
          </p:cNvPr>
          <p:cNvSpPr txBox="1"/>
          <p:nvPr/>
        </p:nvSpPr>
        <p:spPr>
          <a:xfrm>
            <a:off x="1800664" y="4770542"/>
            <a:ext cx="5401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৫।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জলাভূমি ভরাট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6DB51-274F-47CD-A89A-E6CFC960E89B}"/>
              </a:ext>
            </a:extLst>
          </p:cNvPr>
          <p:cNvSpPr txBox="1"/>
          <p:nvPr/>
        </p:nvSpPr>
        <p:spPr>
          <a:xfrm flipH="1">
            <a:off x="1786597" y="5416873"/>
            <a:ext cx="478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dirty="0"/>
              <a:t>৬। </a:t>
            </a:r>
            <a:r>
              <a:rPr lang="bn-BD" i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 ভারসাম্য নষ্ট হয় এমন  কাজ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49D2A8-994C-463E-AAA4-4C044BA4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" y="602806"/>
            <a:ext cx="5683349" cy="5652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18E7B-259F-488D-BFE7-0A51FE67A830}"/>
              </a:ext>
            </a:extLst>
          </p:cNvPr>
          <p:cNvSpPr txBox="1"/>
          <p:nvPr/>
        </p:nvSpPr>
        <p:spPr>
          <a:xfrm>
            <a:off x="6733739" y="757556"/>
            <a:ext cx="1955409" cy="707886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৫৪-৫৫ নম্বর পৃষ্ঠা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698" y="1881114"/>
            <a:ext cx="4361038" cy="42780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3300"/>
            </a:solidFill>
          </a:ln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মো. শাহাব উদ্দিন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বি.বি.এস. (অনার্স)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এম.বি.এস. (হিসাববিজ্ঞান)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সি.এম.এ. (বিজনেস লেভেল)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কাদিরাবাদ স.প্রা.বি.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কাজিরহাট, মেহেন্দিগঞ্জ, বরিশাল।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264" y="773118"/>
            <a:ext cx="7765472" cy="1107996"/>
          </a:xfrm>
          <a:prstGeom prst="rect">
            <a:avLst/>
          </a:prstGeom>
          <a:solidFill>
            <a:srgbClr val="00B050"/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AA2E5-3A79-4279-8951-582474E89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38326" r="53477" b="44272"/>
          <a:stretch/>
        </p:blipFill>
        <p:spPr>
          <a:xfrm>
            <a:off x="689264" y="1881114"/>
            <a:ext cx="3404434" cy="427809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427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8356" y="3429000"/>
            <a:ext cx="7652826" cy="584775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 ভারসাম্য নষ্ট হয় এমন ৫টি কাজের নাম লেখ।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692351" y="1565992"/>
            <a:ext cx="3759298" cy="646331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দলগত অনুশীলন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25996" y="3429000"/>
            <a:ext cx="7292007" cy="1077218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সময়, ভূমিকম্পের আগে ও ভূমিকম্পের পরে কী করতে হবে? সে বিষয় ৫টি পোষ্টার তৈরি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26870" y="1566045"/>
            <a:ext cx="4478730" cy="707886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অনুশীলন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41638" y="1136061"/>
            <a:ext cx="2860724" cy="707886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04C1A-EF96-4EA4-B212-74808246DAB2}"/>
              </a:ext>
            </a:extLst>
          </p:cNvPr>
          <p:cNvSpPr txBox="1"/>
          <p:nvPr/>
        </p:nvSpPr>
        <p:spPr>
          <a:xfrm>
            <a:off x="222738" y="3141883"/>
            <a:ext cx="8698523" cy="2062103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বাংলাদেশে অতিমাত্রার ভূমিকম্পপ্রবণ এলাকা কোনটি?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যে কোন 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দুর্যোগের সময় আমাদের করণীয় ৫টি কাজের নাম লেখ। </a:t>
            </a:r>
            <a:endParaRPr lang="en-US" sz="3200" i="1" dirty="0"/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81" y="1354925"/>
            <a:ext cx="3850656" cy="707886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335" y="3429000"/>
            <a:ext cx="8173329" cy="1077218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প্রাকৃতিক দুর্যোগ থেকে আমরা কীভাবে পরিবেশ ও প্রকৃতিকে রক্ষা করতে পারি সে বিষয়ে ১০টি বাক্য লিখে আনবে।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Sort 5"/>
          <p:cNvSpPr/>
          <p:nvPr/>
        </p:nvSpPr>
        <p:spPr>
          <a:xfrm rot="14546684">
            <a:off x="2538182" y="2007530"/>
            <a:ext cx="0" cy="20574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7328" y="4127059"/>
            <a:ext cx="2014684" cy="18235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 defTabSz="742795"/>
            <a:r>
              <a:rPr lang="en-US" sz="405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5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742795"/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bn-BD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742795"/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"/>
          <a:stretch/>
        </p:blipFill>
        <p:spPr>
          <a:xfrm>
            <a:off x="603212" y="928468"/>
            <a:ext cx="3336511" cy="50080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"/>
          <a:stretch/>
        </p:blipFill>
        <p:spPr>
          <a:xfrm flipH="1">
            <a:off x="5429617" y="928471"/>
            <a:ext cx="3071114" cy="50080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0AD9D9-A4F2-4E61-9577-7398CB7F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33641" b="13230"/>
          <a:stretch/>
        </p:blipFill>
        <p:spPr>
          <a:xfrm>
            <a:off x="1565031" y="921430"/>
            <a:ext cx="6013938" cy="36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0508" y="2701921"/>
            <a:ext cx="8102991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৫ম 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৬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জলবায়ু ও দুর্যোগ  </a:t>
            </a: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 :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ভূমিকম্প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নং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54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55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 মিনিট।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8345" y="872525"/>
            <a:ext cx="464233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পাঠ পরিচিতি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 (1).jpeg">
            <a:extLst>
              <a:ext uri="{FF2B5EF4-FFF2-40B4-BE49-F238E27FC236}">
                <a16:creationId xmlns:a16="http://schemas.microsoft.com/office/drawing/2014/main" id="{B0C35AC5-6FF8-47F7-ADC5-B4DA7D8A3F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29002" y="816921"/>
            <a:ext cx="8085995" cy="3923125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2EEB9-BB16-4F49-9C1C-C7127437E45B}"/>
              </a:ext>
            </a:extLst>
          </p:cNvPr>
          <p:cNvSpPr txBox="1"/>
          <p:nvPr/>
        </p:nvSpPr>
        <p:spPr>
          <a:xfrm>
            <a:off x="2469461" y="4756555"/>
            <a:ext cx="395185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395D8-1BB9-4497-901A-551281C0A99C}"/>
              </a:ext>
            </a:extLst>
          </p:cNvPr>
          <p:cNvSpPr txBox="1"/>
          <p:nvPr/>
        </p:nvSpPr>
        <p:spPr>
          <a:xfrm>
            <a:off x="900333" y="5419390"/>
            <a:ext cx="7343335" cy="707886"/>
          </a:xfrm>
          <a:prstGeom prst="rect">
            <a:avLst/>
          </a:prstGeom>
          <a:pattFill prst="pct5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কারনে এমনটি হতে পারে?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rot="10800000">
            <a:off x="1128045" y="5006914"/>
            <a:ext cx="6872963" cy="119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>
            <a:softEdge rad="317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80638" y="1346531"/>
            <a:ext cx="494347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0638" y="3458333"/>
            <a:ext cx="4768802" cy="1218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rgbClr val="7030A0"/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ভূমিকম্প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4557" y="601685"/>
            <a:ext cx="3028950" cy="1015663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 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1650" y="1826740"/>
            <a:ext cx="5600700" cy="553998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এই পাঠশেষে শিক্ষার্থীরা................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674" y="2590130"/>
            <a:ext cx="8032651" cy="2923877"/>
          </a:xfrm>
          <a:prstGeom prst="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১০.১.৬ বাংলাদেশের দুর্যোগপ্রবণ অঞ্চল ও সেখানে সৃষ্ট সমস্যা সম্পর্কে বলতে 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১০.২.১ প্রাকৃতিক  ভারসাম্য নষ্ট হয় এমন কাজ করা থেকে বিরত থাকবে।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(যেমন- গাছ কাটা, পাহাড় কাটা, পাখি শিকার, বন্যপ্রাণী নিধন, জলাভূমি ভরাট ইত্যাদি)।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40083" y="5322771"/>
            <a:ext cx="7863841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ভূমিকম্পের ফলে বড় বড় দালান হেলে পড়েছে। 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আটকে পড়েছে অসহায় মানুষ।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Picture5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40083" y="567062"/>
            <a:ext cx="7863841" cy="4573043"/>
          </a:xfrm>
          <a:prstGeom prst="rect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71F082-A86D-43B8-9EE7-FEBE4545B141}"/>
              </a:ext>
            </a:extLst>
          </p:cNvPr>
          <p:cNvSpPr txBox="1"/>
          <p:nvPr/>
        </p:nvSpPr>
        <p:spPr>
          <a:xfrm>
            <a:off x="5514542" y="438755"/>
            <a:ext cx="3137095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ভূমিকম্পপ্রবণ এলাকা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56748-3B58-4B34-A405-F8A95A1A6B98}"/>
              </a:ext>
            </a:extLst>
          </p:cNvPr>
          <p:cNvSpPr txBox="1"/>
          <p:nvPr/>
        </p:nvSpPr>
        <p:spPr>
          <a:xfrm>
            <a:off x="5467648" y="2224743"/>
            <a:ext cx="31839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ভূমিকম্পপ্রবণ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9E023-4511-49CD-8905-6197C9661AA0}"/>
              </a:ext>
            </a:extLst>
          </p:cNvPr>
          <p:cNvSpPr txBox="1"/>
          <p:nvPr/>
        </p:nvSpPr>
        <p:spPr>
          <a:xfrm>
            <a:off x="5551450" y="3682945"/>
            <a:ext cx="313709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 ভূমিকম্পপ্রবণ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C74369-E868-4BCB-A475-8334CAA4634D}"/>
              </a:ext>
            </a:extLst>
          </p:cNvPr>
          <p:cNvSpPr txBox="1"/>
          <p:nvPr/>
        </p:nvSpPr>
        <p:spPr>
          <a:xfrm>
            <a:off x="5551449" y="5069004"/>
            <a:ext cx="3137095" cy="107721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 কম ভূমিকম্পপ্রবণ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86C3F-0323-49FF-97AF-AE24E66AF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7" y="438755"/>
            <a:ext cx="4572000" cy="5933910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F5948FAF-E890-423D-AB41-97CC87EED9BA}"/>
              </a:ext>
            </a:extLst>
          </p:cNvPr>
          <p:cNvSpPr/>
          <p:nvPr/>
        </p:nvSpPr>
        <p:spPr>
          <a:xfrm rot="1677227">
            <a:off x="2818344" y="4910859"/>
            <a:ext cx="1298668" cy="1431053"/>
          </a:xfrm>
          <a:prstGeom prst="lef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এলাকা-৩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1379388E-5C6A-45C0-B4CE-BA05EF910BC7}"/>
              </a:ext>
            </a:extLst>
          </p:cNvPr>
          <p:cNvSpPr/>
          <p:nvPr/>
        </p:nvSpPr>
        <p:spPr>
          <a:xfrm rot="1130883">
            <a:off x="4639599" y="3945253"/>
            <a:ext cx="917285" cy="1267414"/>
          </a:xfrm>
          <a:prstGeom prst="leftArrow">
            <a:avLst>
              <a:gd name="adj1" fmla="val 50000"/>
              <a:gd name="adj2" fmla="val 48413"/>
            </a:avLst>
          </a:prstGeom>
          <a:solidFill>
            <a:schemeClr val="accent6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এলাকা-২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6705D1C-EBB8-4999-93FB-B3E5CF93524A}"/>
              </a:ext>
            </a:extLst>
          </p:cNvPr>
          <p:cNvSpPr/>
          <p:nvPr/>
        </p:nvSpPr>
        <p:spPr>
          <a:xfrm rot="835051">
            <a:off x="4404541" y="2171239"/>
            <a:ext cx="1008182" cy="1276559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এলাকা-১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7B1A18-5C23-47B3-8A5B-81E549F866DA}"/>
              </a:ext>
            </a:extLst>
          </p:cNvPr>
          <p:cNvGraphicFramePr/>
          <p:nvPr/>
        </p:nvGraphicFramePr>
        <p:xfrm>
          <a:off x="508000" y="719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353424-29ED-4A1F-BFB8-B64FAFCC4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410298"/>
              </p:ext>
            </p:extLst>
          </p:nvPr>
        </p:nvGraphicFramePr>
        <p:xfrm>
          <a:off x="431414" y="691535"/>
          <a:ext cx="82045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7D790D-3C4F-4396-BFA5-D5B7FA9C430E}"/>
              </a:ext>
            </a:extLst>
          </p:cNvPr>
          <p:cNvSpPr txBox="1"/>
          <p:nvPr/>
        </p:nvSpPr>
        <p:spPr>
          <a:xfrm>
            <a:off x="296979" y="295422"/>
            <a:ext cx="1306737" cy="1938992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 সময় এবং পরবর্তীতে আমাদের ভূমিকা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484DC-A4F2-4C73-B98C-63092B0F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4C484DC-A4F2-4C73-B98C-63092B0F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C4C484DC-A4F2-4C73-B98C-63092B0F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C4C484DC-A4F2-4C73-B98C-63092B0FF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717A16-4EF9-429F-877F-348FA1F0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8F717A16-4EF9-429F-877F-348FA1F0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8F717A16-4EF9-429F-877F-348FA1F05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F717A16-4EF9-429F-877F-348FA1F05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04639-9A10-46A4-89D5-A9CDB83F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7A404639-9A10-46A4-89D5-A9CDB83F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A404639-9A10-46A4-89D5-A9CDB83F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7A404639-9A10-46A4-89D5-A9CDB83FD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50048-69F2-4C3B-9F68-14907617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1AD50048-69F2-4C3B-9F68-14907617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1AD50048-69F2-4C3B-9F68-14907617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1AD50048-69F2-4C3B-9F68-14907617D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70474-630F-4085-AA7A-53305E68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8670474-630F-4085-AA7A-53305E68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8670474-630F-4085-AA7A-53305E68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8670474-630F-4085-AA7A-53305E686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6DAAB-5EC8-4C5F-A94F-EE6AA20D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BFC6DAAB-5EC8-4C5F-A94F-EE6AA20D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BFC6DAAB-5EC8-4C5F-A94F-EE6AA20DC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FC6DAAB-5EC8-4C5F-A94F-EE6AA20DC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FE33C8-EC2E-4200-B0A2-6C1F6262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EFFE33C8-EC2E-4200-B0A2-6C1F6262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EFFE33C8-EC2E-4200-B0A2-6C1F6262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EFFE33C8-EC2E-4200-B0A2-6C1F6262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5B889E-4B4A-4F27-9351-8E3296A0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255B889E-4B4A-4F27-9351-8E3296A0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255B889E-4B4A-4F27-9351-8E3296A0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255B889E-4B4A-4F27-9351-8E3296A0B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C0F98C-B384-4A4C-9F97-ED4191B5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57C0F98C-B384-4A4C-9F97-ED4191B5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57C0F98C-B384-4A4C-9F97-ED4191B5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57C0F98C-B384-4A4C-9F97-ED4191B5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FA66A5-7D4B-4512-B24C-FB10C6C4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87FA66A5-7D4B-4512-B24C-FB10C6C4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7FA66A5-7D4B-4512-B24C-FB10C6C4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87FA66A5-7D4B-4512-B24C-FB10C6C47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17CC6F-DF69-4A5E-9095-FA1E9BA9A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9A17CC6F-DF69-4A5E-9095-FA1E9BA9A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9A17CC6F-DF69-4A5E-9095-FA1E9BA9A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9A17CC6F-DF69-4A5E-9095-FA1E9BA9A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99610-67D1-433F-B01E-6CB35DF5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54299610-67D1-433F-B01E-6CB35DF5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54299610-67D1-433F-B01E-6CB35DF5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54299610-67D1-433F-B01E-6CB35DF5B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DB37D-8D51-44FF-85D1-81A1D1B8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D3CDB37D-8D51-44FF-85D1-81A1D1B8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D3CDB37D-8D51-44FF-85D1-81A1D1B8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D3CDB37D-8D51-44FF-85D1-81A1D1B8A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9DA482-0004-4D07-99CF-79845A079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7F9DA482-0004-4D07-99CF-79845A079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7F9DA482-0004-4D07-99CF-79845A079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7F9DA482-0004-4D07-99CF-79845A079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FB6D61-4CA5-4F17-A90D-2C97CDE0F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5EFB6D61-4CA5-4F17-A90D-2C97CDE0F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5EFB6D61-4CA5-4F17-A90D-2C97CDE0F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5EFB6D61-4CA5-4F17-A90D-2C97CDE0F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2056AF-C336-47C6-9C2C-0F95A6DD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672056AF-C336-47C6-9C2C-0F95A6DD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672056AF-C336-47C6-9C2C-0F95A6DD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graphicEl>
                                              <a:dgm id="{672056AF-C336-47C6-9C2C-0F95A6DDA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81C1C1-2DB5-4C53-84FB-28261FFEF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2B81C1C1-2DB5-4C53-84FB-28261FFEF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graphicEl>
                                              <a:dgm id="{2B81C1C1-2DB5-4C53-84FB-28261FFEF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2B81C1C1-2DB5-4C53-84FB-28261FFEF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232</TotalTime>
  <Words>531</Words>
  <Application>Microsoft Office PowerPoint</Application>
  <PresentationFormat>On-screen Show (4:3)</PresentationFormat>
  <Paragraphs>91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46</cp:revision>
  <dcterms:created xsi:type="dcterms:W3CDTF">2020-09-29T18:44:08Z</dcterms:created>
  <dcterms:modified xsi:type="dcterms:W3CDTF">2020-10-02T05:39:04Z</dcterms:modified>
</cp:coreProperties>
</file>