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01637B-82AE-46CC-9756-6406D3A91BFE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E4A33-570C-46C6-B555-A996FAFD0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641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04800" y="152400"/>
            <a:ext cx="4038600" cy="2590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648200" y="3581400"/>
            <a:ext cx="4191000" cy="2590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04800" y="3581400"/>
            <a:ext cx="4038600" cy="2590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648200" y="152400"/>
            <a:ext cx="4038600" cy="25908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19200" y="2895600"/>
            <a:ext cx="2057400" cy="523220"/>
          </a:xfrm>
          <a:prstGeom prst="rect">
            <a:avLst/>
          </a:prstGeom>
          <a:solidFill>
            <a:srgbClr val="0070C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NikoshBAN" pitchFamily="2" charset="0"/>
                <a:cs typeface="NikoshBAN" pitchFamily="2" charset="0"/>
              </a:rPr>
              <a:t>C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omputer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72200" y="2895600"/>
            <a:ext cx="1066800" cy="523220"/>
          </a:xfrm>
          <a:prstGeom prst="rect">
            <a:avLst/>
          </a:prstGeom>
          <a:solidFill>
            <a:srgbClr val="0070C0"/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LAN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6262255"/>
            <a:ext cx="1143000" cy="523220"/>
          </a:xfrm>
          <a:prstGeom prst="rect">
            <a:avLst/>
          </a:prstGeom>
          <a:solidFill>
            <a:srgbClr val="0070C0"/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MAN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0" y="6262255"/>
            <a:ext cx="1143000" cy="523220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NikoshBAN" pitchFamily="2" charset="0"/>
                <a:cs typeface="NikoshBAN" pitchFamily="2" charset="0"/>
              </a:rPr>
              <a:t>W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AN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074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5" grpId="0" animBg="1"/>
      <p:bldP spid="2" grpId="0" animBg="1"/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1">
            <a:lumMod val="75000"/>
          </a:schemeClr>
        </a:solidFill>
        <a:ln w="38100">
          <a:solidFill>
            <a:schemeClr val="accent3">
              <a:lumMod val="50000"/>
            </a:schemeClr>
          </a:solidFill>
        </a:ln>
      </a:spPr>
      <a:bodyPr wrap="square" rtlCol="0">
        <a:spAutoFit/>
      </a:bodyPr>
      <a:lstStyle>
        <a:defPPr>
          <a:defRPr sz="3200" dirty="0" smtClean="0">
            <a:solidFill>
              <a:srgbClr val="00B050"/>
            </a:solidFill>
            <a:latin typeface="NikoshBAN" pitchFamily="2" charset="0"/>
            <a:cs typeface="NikoshBAN" pitchFamily="2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NikoshBAN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MFMMM</cp:lastModifiedBy>
  <cp:revision>48</cp:revision>
  <dcterms:created xsi:type="dcterms:W3CDTF">2006-08-16T00:00:00Z</dcterms:created>
  <dcterms:modified xsi:type="dcterms:W3CDTF">2020-10-02T14:28:49Z</dcterms:modified>
</cp:coreProperties>
</file>