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78" r:id="rId5"/>
    <p:sldId id="260" r:id="rId6"/>
    <p:sldId id="262" r:id="rId7"/>
    <p:sldId id="263" r:id="rId8"/>
    <p:sldId id="267" r:id="rId9"/>
    <p:sldId id="264" r:id="rId10"/>
    <p:sldId id="265" r:id="rId11"/>
    <p:sldId id="269" r:id="rId12"/>
    <p:sldId id="277" r:id="rId13"/>
    <p:sldId id="270" r:id="rId14"/>
    <p:sldId id="274" r:id="rId15"/>
    <p:sldId id="275" r:id="rId16"/>
    <p:sldId id="276" r:id="rId17"/>
    <p:sldId id="272" r:id="rId18"/>
    <p:sldId id="268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26B3B-F0D0-45CB-8EF3-14DA8E4B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4AB99-13AC-4C1C-B6B3-008BF6D9E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DB76B-BD48-45A1-9901-419ED864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E9F54-1ADE-4B20-8F0E-00635926A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C3F1C-1E96-42C6-BB93-7939C0A6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56D7D-A8D1-47B4-AF39-0D3C98BAC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11931-3B76-4AB4-8ABF-A523E9C5F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474B2-C905-4638-835A-F69E6260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33351-DBF2-49AC-98DF-96D4403F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61648-1859-47FC-A961-F445C8E7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8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0ED683-1B56-4CFC-9D2A-0D4D12E34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3B885-A003-48EB-84F7-33F628E5E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7F7A7-5310-4F36-826A-E381FCA9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565D2-CAA3-4F3C-A50C-5CF2DF43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6B3C9-EABF-458B-A309-B1DBA791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5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8FEE-AE34-455E-A7C8-FBA0A273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E355C-9861-48F7-A58E-B8F08E657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5B064-32F1-4211-B418-565D58F3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6840C-92C8-4AD2-AB97-E4A35AB3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31DFA-AA51-432D-AE66-14B59DAE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1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075FA-E0A6-473C-AB21-ACD76C0B3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F39E0-29FD-486B-81E5-E81786898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CF414-DA71-4D1C-AF25-D8F4A7AD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55E5F-1CA9-4808-8E28-AD6F57405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4ABC7-BF9E-4F97-8C0F-9E1E62AAF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2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8B16-B463-443F-8334-B8DA6753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F52E-F1A7-4178-936E-B5F532F36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DE013-9B9F-4B28-984F-6CA10D2DC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324EB-0F18-4A32-ACE1-6DF63A4C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9DD81-C783-4153-8EE4-2330AC19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C0170-A85E-4BB3-93FA-674F74C1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3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1A14-40A0-4061-9E97-53F4BC43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3FCC5-A2B6-41AC-8CFC-DD11F2AA6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4C88D-7998-4D97-86CE-D0A343C59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9449CF-3FDD-4404-BD08-D247C6A4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55E2C-E4A7-4536-B19D-5F1CAD99D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4E2E4-55F8-4ACD-9243-572CAF576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546254-7160-47F8-BCD2-4CC039D4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1CD17-FCB8-49A9-B754-6BD80F02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8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3DA4-1D3E-4770-90F2-037CE17F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BCA011-6F5E-446D-B78E-0C67E0C2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1BAF3-B850-4230-A14C-DF7CC24FE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4721C-7720-483A-A87F-65A2D69C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F40EF3-0E15-46D9-9C36-95DEAFF0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A1BA6-0EEC-4C7F-8C50-5C366A27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1F343-66A4-43D5-B9FA-A307AB81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5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D7A09-FBE9-47BA-A138-2A4BB7FD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141D2-050D-4330-AC6B-8C0DF3EA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AF8A8-2445-42DD-84B7-A9C55C02B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64205-3B29-4C34-A3C6-4EE836F9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783AE-41FA-4EF2-B1F4-4B38EA1B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547D7-895D-4325-8D8A-8A508FE1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9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6287B-A2DC-44B2-838F-8EEC70040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CF47A-F9A9-409D-AF23-99B7DB2C8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4AFFD-FEC3-4EDE-A686-DD8D70986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E9488-A6BA-4143-BAF4-11D113FC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9EB83-5A00-4501-A66C-AC9EB2A9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75A6F-7AA6-4E81-9CFC-DE56243C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4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E8ABD-587D-4469-9169-ADC876039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3A582-547F-4A77-80C7-08B6D4AEA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89DD7-7C69-4ABB-9894-F84D13A95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25767-672D-4D2D-9D2C-329A5CF7F37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5BB99-9E6F-4541-8B50-EE4403B03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0F369-F9D7-446C-8A8B-60AF220D5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8DC1-B692-43EC-A8DF-1FC73D59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8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90700" y="96129"/>
            <a:ext cx="8610600" cy="1711570"/>
          </a:xfrm>
          <a:prstGeom prst="ellipse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 ফুলেল  শুভেচ্ছা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81D6E8-4588-418B-99FE-55102A187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637" y="2104293"/>
            <a:ext cx="4527452" cy="45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4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371600"/>
            <a:ext cx="8382000" cy="3657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67000" y="228600"/>
            <a:ext cx="7086600" cy="990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জমিতে রাসায়নিক সার প্রয়োগ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4600" y="5334000"/>
            <a:ext cx="7239000" cy="127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 বৃষ্টির মাধ্যমে পানিতে মিশে পানিকে দূষিত করে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4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1371600"/>
            <a:ext cx="8001000" cy="4191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905000" y="5791200"/>
            <a:ext cx="8610600" cy="83820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পানিতে মলমূত্র ত্যাগের ফলে পানি দূষিত হয়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3124200" y="304800"/>
            <a:ext cx="6096000" cy="762000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জলাশয়ের উপর কাঁচা পায়খানা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609600"/>
            <a:ext cx="7924800" cy="5791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বায়ু দূষণের প্রভাব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 দূষণের কারণে মানবদেহে এলার্জি,কাশি,হাঁপানি,ফুসফুস ক্যান্সার ইত্যাদি মারাত্মক রোগ হয়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2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371600"/>
            <a:ext cx="7620000" cy="3886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2438400" y="5486400"/>
            <a:ext cx="7543800" cy="1143000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ফলে পানি দূষিত হয় যা ভিবিন্ন পানিবাহিত রোগের কারণ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2466110" y="152400"/>
            <a:ext cx="7516091" cy="990600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 কারখানার বর্জ্য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7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1295400"/>
            <a:ext cx="8458200" cy="4267200"/>
          </a:xfrm>
          <a:prstGeom prst="roundRect">
            <a:avLst>
              <a:gd name="adj" fmla="val 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2667000" y="228600"/>
            <a:ext cx="7086600" cy="83820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 দূষণে আক্রান্ত রোগী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543343" y="5647008"/>
            <a:ext cx="9029114" cy="114300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দূষিত পানি  ব্যাবহারের ফলে মানুষ  ডায়রিয়া , আমাশয় ,টাইফয়েড রোগে ভোগচ্ছে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3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1295400"/>
            <a:ext cx="8382000" cy="4343400"/>
          </a:xfrm>
          <a:prstGeom prst="roundRect">
            <a:avLst>
              <a:gd name="adj" fmla="val 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2438400" y="228600"/>
            <a:ext cx="7543800" cy="9144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পানিবাহিত  রোগ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057400" y="5867400"/>
            <a:ext cx="8305800" cy="838200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দূষিত পানি ব্যাবহারের ফলে  চর্মরোগে ভোগছে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1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689316"/>
            <a:ext cx="8305800" cy="4242582"/>
          </a:xfrm>
          <a:prstGeom prst="roundRect">
            <a:avLst>
              <a:gd name="adj" fmla="val 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lowchart: Terminator 2"/>
          <p:cNvSpPr/>
          <p:nvPr/>
        </p:nvSpPr>
        <p:spPr>
          <a:xfrm>
            <a:off x="1828800" y="5562600"/>
            <a:ext cx="8534400" cy="9906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 দূষিত হওয়ার প্রভাবে জলজ প্রাণীও ক্ষতিগ্রস্ত হচ্ছে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8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2020" y="1055078"/>
            <a:ext cx="8229600" cy="40936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১)বায়ু দূষণ ও পানি দূষণ বলতে কি বুঝ?</a:t>
            </a:r>
          </a:p>
          <a:p>
            <a:pPr algn="ctr"/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বায়ু ও পানি দূষণের ফলে কি কি রোগ হয়?</a:t>
            </a:r>
          </a:p>
        </p:txBody>
      </p:sp>
    </p:spTree>
    <p:extLst>
      <p:ext uri="{BB962C8B-B14F-4D97-AF65-F5344CB8AC3E}">
        <p14:creationId xmlns:p14="http://schemas.microsoft.com/office/powerpoint/2010/main" val="4604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590800" y="1143000"/>
            <a:ext cx="6781800" cy="4267200"/>
          </a:xfrm>
          <a:prstGeom prst="round2SameRect">
            <a:avLst>
              <a:gd name="adj1" fmla="val 16667"/>
              <a:gd name="adj2" fmla="val 17473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 বায়ু ও পানি দূষণে ২টি করে প্রভাব খাতায় লিখে আনবে।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8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152400"/>
            <a:ext cx="7162800" cy="130925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DF6165-6589-4ACB-A054-4082ADA9B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515" y="1647351"/>
            <a:ext cx="4537710" cy="413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1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6464" y="2066778"/>
            <a:ext cx="7162800" cy="419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 এম মাহাবুবুর রহমান</a:t>
            </a:r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রাণীরবাজার 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  <a:endParaRPr lang="bn-IN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চৌদ্দগ্রাম ,কুমিল্লা</a:t>
            </a:r>
            <a:endParaRPr lang="bn-BD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572628" y="443133"/>
            <a:ext cx="6934200" cy="137160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4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209800" y="685800"/>
            <a:ext cx="7543800" cy="5562600"/>
          </a:xfrm>
          <a:prstGeom prst="round2SameRect">
            <a:avLst>
              <a:gd name="adj1" fmla="val 13126"/>
              <a:gd name="adj2" fmla="val 20738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পরিচিতি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বিষয়ঃপ্রাথমিক বিজ্ঞান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শ্রেণিঃ৫ম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অধ্যায়ঃ২য়</a:t>
            </a:r>
          </a:p>
        </p:txBody>
      </p:sp>
    </p:spTree>
    <p:extLst>
      <p:ext uri="{BB962C8B-B14F-4D97-AF65-F5344CB8AC3E}">
        <p14:creationId xmlns:p14="http://schemas.microsoft.com/office/powerpoint/2010/main" val="109226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4A0C30-64DB-4EE9-B52A-93CD6C65662A}"/>
              </a:ext>
            </a:extLst>
          </p:cNvPr>
          <p:cNvSpPr/>
          <p:nvPr/>
        </p:nvSpPr>
        <p:spPr>
          <a:xfrm>
            <a:off x="998806" y="1221545"/>
            <a:ext cx="4350433" cy="4343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ingle Corner Rectangle 5">
            <a:extLst>
              <a:ext uri="{FF2B5EF4-FFF2-40B4-BE49-F238E27FC236}">
                <a16:creationId xmlns:a16="http://schemas.microsoft.com/office/drawing/2014/main" id="{D90D3C1F-5547-465C-86FC-50F6C8E78475}"/>
              </a:ext>
            </a:extLst>
          </p:cNvPr>
          <p:cNvSpPr/>
          <p:nvPr/>
        </p:nvSpPr>
        <p:spPr>
          <a:xfrm>
            <a:off x="6583681" y="1221545"/>
            <a:ext cx="4248443" cy="4343400"/>
          </a:xfrm>
          <a:prstGeom prst="round1Rect">
            <a:avLst>
              <a:gd name="adj" fmla="val 0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32627" y="1922586"/>
            <a:ext cx="5031545" cy="39999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 দূষণ ও পানি দূষণ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A73F7B4-1C29-4361-884C-D8FEBD7BCC81}"/>
              </a:ext>
            </a:extLst>
          </p:cNvPr>
          <p:cNvSpPr/>
          <p:nvPr/>
        </p:nvSpPr>
        <p:spPr>
          <a:xfrm>
            <a:off x="2971799" y="532229"/>
            <a:ext cx="6553200" cy="1066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0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304801"/>
            <a:ext cx="8437418" cy="617220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 বিভিন্নভাবে পানি ওবায়ু কিভাবে দূষিত হয় তা বলতে পারবে</a:t>
            </a:r>
          </a:p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  বায়ু ওপানি দূষণের প্রভাব সম্পর্কে বলতে পারবে</a:t>
            </a:r>
          </a:p>
        </p:txBody>
      </p:sp>
    </p:spTree>
    <p:extLst>
      <p:ext uri="{BB962C8B-B14F-4D97-AF65-F5344CB8AC3E}">
        <p14:creationId xmlns:p14="http://schemas.microsoft.com/office/powerpoint/2010/main" val="326821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4218" y="1295400"/>
            <a:ext cx="8402782" cy="3962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514600" y="5486400"/>
            <a:ext cx="7315200" cy="1066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ফলে বায়ু দূষিত হয়,যা পরিবেশের জন্য ক্ষতিকর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14600" y="152400"/>
            <a:ext cx="7315200" cy="990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শিল্পকারখানায় ধোঁয়া নির্গত হচ্ছে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59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/>
          <p:cNvSpPr/>
          <p:nvPr/>
        </p:nvSpPr>
        <p:spPr>
          <a:xfrm>
            <a:off x="1828800" y="1219200"/>
            <a:ext cx="8610600" cy="4343400"/>
          </a:xfrm>
          <a:prstGeom prst="round1Rect">
            <a:avLst>
              <a:gd name="adj" fmla="val 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Terminator 1"/>
          <p:cNvSpPr/>
          <p:nvPr/>
        </p:nvSpPr>
        <p:spPr>
          <a:xfrm>
            <a:off x="2209800" y="5798128"/>
            <a:ext cx="7848600" cy="831273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ফলে বায়ু দূষিত হয় যা স্বাস্থ্যের জন্য ক্ষতিকর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83127"/>
            <a:ext cx="6781800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যানবাহনের ধোঁয়া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/>
          <p:cNvSpPr/>
          <p:nvPr/>
        </p:nvSpPr>
        <p:spPr>
          <a:xfrm>
            <a:off x="1880757" y="1295400"/>
            <a:ext cx="8610599" cy="4114800"/>
          </a:xfrm>
          <a:prstGeom prst="round1Rect">
            <a:avLst>
              <a:gd name="adj" fmla="val 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Terminator 1"/>
          <p:cNvSpPr/>
          <p:nvPr/>
        </p:nvSpPr>
        <p:spPr>
          <a:xfrm>
            <a:off x="1981200" y="5715000"/>
            <a:ext cx="8305800" cy="7620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ফলে বায়ু দূষিত হচ্ছে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71800" y="96130"/>
            <a:ext cx="65532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ইটের ভাটার ধোঁয়া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0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217</Words>
  <Application>Microsoft Office PowerPoint</Application>
  <PresentationFormat>Widescreen</PresentationFormat>
  <Paragraphs>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M. MAHABUBUR RAHAMAN SHIBLU</dc:creator>
  <cp:lastModifiedBy>S. M. MAHABUBUR RAHAMAN SHIBLU</cp:lastModifiedBy>
  <cp:revision>7</cp:revision>
  <dcterms:created xsi:type="dcterms:W3CDTF">2020-10-01T13:44:38Z</dcterms:created>
  <dcterms:modified xsi:type="dcterms:W3CDTF">2020-10-02T02:52:26Z</dcterms:modified>
</cp:coreProperties>
</file>