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315" r:id="rId2"/>
    <p:sldId id="316" r:id="rId3"/>
    <p:sldId id="256" r:id="rId4"/>
    <p:sldId id="317" r:id="rId5"/>
    <p:sldId id="305" r:id="rId6"/>
    <p:sldId id="298" r:id="rId7"/>
    <p:sldId id="306" r:id="rId8"/>
    <p:sldId id="319" r:id="rId9"/>
    <p:sldId id="320" r:id="rId10"/>
    <p:sldId id="321" r:id="rId11"/>
    <p:sldId id="270" r:id="rId12"/>
    <p:sldId id="273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00"/>
    <a:srgbClr val="006600"/>
    <a:srgbClr val="0000FF"/>
    <a:srgbClr val="66FF66"/>
    <a:srgbClr val="FFFFCC"/>
    <a:srgbClr val="6600CC"/>
    <a:srgbClr val="FF0066"/>
    <a:srgbClr val="00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9C1C-9EB9-4AA8-8954-9589D51DB8A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A62B-2439-4E52-AB49-24B2CE9B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3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7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4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1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0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386A-C218-4717-8CFD-25E5E6A10DD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mailto:foizahmedrana@gmail.com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57" y="-94130"/>
            <a:ext cx="91798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0"/>
            <a:ext cx="8229600" cy="6858000"/>
          </a:xfrm>
          <a:prstGeom prst="rect">
            <a:avLst/>
          </a:prstGeom>
          <a:ln w="3175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জবাবদিহিতায়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4" y="3240705"/>
            <a:ext cx="470988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240705"/>
            <a:ext cx="443774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29" y="6211669"/>
            <a:ext cx="49566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ঋণদাতা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বিনিয়োগকারীর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2999" y="6211669"/>
            <a:ext cx="420914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923330"/>
            <a:ext cx="4419600" cy="231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5" y="3887036"/>
            <a:ext cx="4938484" cy="23137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999" y="3887036"/>
            <a:ext cx="4176487" cy="231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45" y="996806"/>
            <a:ext cx="4742545" cy="22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6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0"/>
            <a:ext cx="8229600" cy="6858000"/>
          </a:xfrm>
          <a:prstGeom prst="rect">
            <a:avLst/>
          </a:prstGeom>
          <a:ln w="3175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1981200"/>
            <a:ext cx="9154296" cy="6573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942833"/>
            <a:ext cx="9154296" cy="809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	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0" y="2895600"/>
            <a:ext cx="9154296" cy="628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উৎসগুলো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0297" y="3810000"/>
            <a:ext cx="9154296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ঋণখেলাপি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-10297" y="4676633"/>
            <a:ext cx="9154296" cy="6573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বিকেন্দ্রীকরণ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0297" y="5667233"/>
            <a:ext cx="9154296" cy="8859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6।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জবাবদিহিতার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4313"/>
            <a:ext cx="9143998" cy="67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0" y="5105400"/>
            <a:ext cx="9144000" cy="1636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ব্যক্তিজীবনের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হিসাবিজ্ঞানের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364096" y="76200"/>
            <a:ext cx="641580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b="1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914400" y="457200"/>
            <a:ext cx="6477000" cy="2667000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noAutofit/>
            <a:scene3d>
              <a:camera prst="perspectiveLef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>
                <a:solidFill>
                  <a:srgbClr val="0000FF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76066"/>
            <a:ext cx="2286000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43200" y="2951018"/>
            <a:ext cx="3657600" cy="9351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3880" y="3962400"/>
            <a:ext cx="8016240" cy="2819400"/>
            <a:chOff x="563880" y="3962400"/>
            <a:chExt cx="8016240" cy="2819400"/>
          </a:xfrm>
        </p:grpSpPr>
        <p:grpSp>
          <p:nvGrpSpPr>
            <p:cNvPr id="14" name="Group 13"/>
            <p:cNvGrpSpPr/>
            <p:nvPr/>
          </p:nvGrpSpPr>
          <p:grpSpPr>
            <a:xfrm>
              <a:off x="563880" y="3962400"/>
              <a:ext cx="8016240" cy="2819400"/>
              <a:chOff x="563880" y="3962400"/>
              <a:chExt cx="8016240" cy="2819400"/>
            </a:xfrm>
          </p:grpSpPr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563880" y="3962400"/>
                <a:ext cx="8016240" cy="2819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মোহাম্মদ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ফয়েজ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আহমেদ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নোয়ান্নই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ইউনিয়ন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বাঁধেরহাট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সদর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নোয়াখালী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মোবাইলঃ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০1812422288</a:t>
                </a:r>
              </a:p>
              <a:p>
                <a:pPr algn="l"/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E-mail: 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  <a:hlinkClick r:id="rId5"/>
                  </a:rPr>
                  <a:t>foizahmedrana@gmail.com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00800" y="4038600"/>
                <a:ext cx="1981200" cy="19812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5" name="Picture 14"/>
            <p:cNvPicPr>
              <a:picLocks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9" b="94085" l="5707" r="94022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4038600"/>
              <a:ext cx="1984248" cy="198424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" y="51673"/>
            <a:ext cx="3476625" cy="19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0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905000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1ম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1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167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76514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38086"/>
            <a:ext cx="914400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ঘটনাসমূহের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7680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867400"/>
            <a:ext cx="9144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লুকা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প্যাসিওলি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465"/>
            <a:ext cx="9116704" cy="5733535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5800"/>
            <a:ext cx="3657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-1" y="76201"/>
            <a:ext cx="9143999" cy="1066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u="sng" dirty="0" err="1" smtClean="0"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7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u="sng" dirty="0" smtClean="0">
                <a:latin typeface="NikoshBAN" pitchFamily="2" charset="0"/>
                <a:cs typeface="NikoshBAN" pitchFamily="2" charset="0"/>
              </a:rPr>
              <a:t> - 2</a:t>
            </a:r>
            <a:endParaRPr lang="en-US" sz="72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295400"/>
            <a:ext cx="3901440" cy="21884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4266911"/>
            <a:ext cx="3581400" cy="25910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451035"/>
            <a:ext cx="28956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0"/>
            <a:ext cx="8229600" cy="6858000"/>
          </a:xfrm>
          <a:prstGeom prst="rect">
            <a:avLst/>
          </a:prstGeom>
          <a:ln w="3175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981200" y="152400"/>
            <a:ext cx="4572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0" y="3505200"/>
            <a:ext cx="9145144" cy="304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42950" indent="-742950">
              <a:buClr>
                <a:srgbClr val="0000FF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প্রয়োজনীয়তা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Clr>
                <a:srgbClr val="0000FF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Clr>
                <a:srgbClr val="0000FF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জবাবদিহিতায়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2209800"/>
            <a:ext cx="9108744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3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3867150" y="1352550"/>
            <a:ext cx="838200" cy="723900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0"/>
            <a:ext cx="8229600" cy="6858000"/>
          </a:xfrm>
          <a:prstGeom prst="rect">
            <a:avLst/>
          </a:prstGeom>
          <a:ln w="3175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29" y="1106269"/>
            <a:ext cx="42708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লিপিবদ্ধকরণ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3171" y="1106269"/>
            <a:ext cx="42708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লাভ-ক্ষতি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30" y="2020669"/>
            <a:ext cx="42708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1314" y="2020669"/>
            <a:ext cx="42708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29" y="3011269"/>
            <a:ext cx="44994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প্রতারণা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জালিয়াতি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3171" y="3011269"/>
            <a:ext cx="43143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8143" y="3962400"/>
            <a:ext cx="44994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687669"/>
            <a:ext cx="54138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সেবামূলক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410200"/>
            <a:ext cx="6477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সুষ্ঠুভাবে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135469"/>
            <a:ext cx="7086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সুশৃঙ্খল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মিতব্যয়ী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2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0"/>
            <a:ext cx="8229600" cy="6858000"/>
          </a:xfrm>
          <a:prstGeom prst="rect">
            <a:avLst/>
          </a:prstGeom>
          <a:ln w="3175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4" y="3240705"/>
            <a:ext cx="42708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1314" y="3240705"/>
            <a:ext cx="42708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29" y="6211669"/>
            <a:ext cx="42708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1315" y="6211669"/>
            <a:ext cx="42708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দায়বদ্ধতা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" y="916072"/>
            <a:ext cx="4274458" cy="2307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314" y="952887"/>
            <a:ext cx="4238173" cy="2272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29" y="3978202"/>
            <a:ext cx="4270829" cy="2230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314" y="3938764"/>
            <a:ext cx="4252686" cy="22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09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0"/>
            <a:ext cx="8229600" cy="6858000"/>
          </a:xfrm>
          <a:prstGeom prst="rect">
            <a:avLst/>
          </a:prstGeom>
          <a:ln w="3175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হিসাববিজ্ঞানের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4" y="3240705"/>
            <a:ext cx="470988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দায়িত্ববোধ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বিকশিত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240705"/>
            <a:ext cx="443774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29" y="6211669"/>
            <a:ext cx="472802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দায়িত্ববোধ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1" y="6211669"/>
            <a:ext cx="44377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প্রতারণা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জালিয়াতি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976" y="1015047"/>
            <a:ext cx="4285407" cy="2204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45" y="3964482"/>
            <a:ext cx="4742545" cy="224718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8145" y="990600"/>
            <a:ext cx="4757061" cy="2204130"/>
            <a:chOff x="30616" y="990600"/>
            <a:chExt cx="4708300" cy="22041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1339" y="990600"/>
              <a:ext cx="2787577" cy="22041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16" y="990600"/>
              <a:ext cx="1920723" cy="220413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964482"/>
            <a:ext cx="4405085" cy="22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9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182</Words>
  <Application>Microsoft Office PowerPoint</Application>
  <PresentationFormat>On-screen Show (4:3)</PresentationFormat>
  <Paragraphs>57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হিসাববিজ্ঞানের পরিচিতি - 2</vt:lpstr>
      <vt:lpstr>শিখনফল-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পরম করুণাময় আল্লাহর নামে আরম্ভ</dc:title>
  <dc:creator>Foiz</dc:creator>
  <cp:lastModifiedBy>Abul Kashem</cp:lastModifiedBy>
  <cp:revision>705</cp:revision>
  <dcterms:created xsi:type="dcterms:W3CDTF">2014-09-22T05:32:39Z</dcterms:created>
  <dcterms:modified xsi:type="dcterms:W3CDTF">2020-10-01T18:12:38Z</dcterms:modified>
</cp:coreProperties>
</file>